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57" r:id="rId5"/>
    <p:sldId id="265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 L. Nunes G." initials="JLNG" lastIdx="1" clrIdx="0">
    <p:extLst>
      <p:ext uri="{19B8F6BF-5375-455C-9EA6-DF929625EA0E}">
        <p15:presenceInfo xmlns:p15="http://schemas.microsoft.com/office/powerpoint/2012/main" userId="10dcc55d6d88274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18T15:38:56.362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B3131C-C98E-411E-B3AB-B9E3E49769E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40D8672-70AF-47D3-976A-31905E8DF302}">
      <dgm:prSet phldrT="[Texto]"/>
      <dgm:spPr/>
      <dgm:t>
        <a:bodyPr/>
        <a:lstStyle/>
        <a:p>
          <a:r>
            <a:rPr lang="es-ES" dirty="0"/>
            <a:t>GERENCIA GENERAL </a:t>
          </a:r>
        </a:p>
      </dgm:t>
    </dgm:pt>
    <dgm:pt modelId="{1ACC8A4D-9D99-4415-8AEA-38891C7B1620}" type="parTrans" cxnId="{A57E1002-87A9-414C-98FF-8DA9EE77F79D}">
      <dgm:prSet/>
      <dgm:spPr/>
      <dgm:t>
        <a:bodyPr/>
        <a:lstStyle/>
        <a:p>
          <a:endParaRPr lang="es-ES"/>
        </a:p>
      </dgm:t>
    </dgm:pt>
    <dgm:pt modelId="{E468E661-77C7-40A7-9BAD-1DD50E27DD8E}" type="sibTrans" cxnId="{A57E1002-87A9-414C-98FF-8DA9EE77F79D}">
      <dgm:prSet/>
      <dgm:spPr/>
      <dgm:t>
        <a:bodyPr/>
        <a:lstStyle/>
        <a:p>
          <a:endParaRPr lang="es-ES"/>
        </a:p>
      </dgm:t>
    </dgm:pt>
    <dgm:pt modelId="{3707AEAC-7C8A-408E-B824-7272B1DB7060}">
      <dgm:prSet phldrT="[Texto]"/>
      <dgm:spPr/>
      <dgm:t>
        <a:bodyPr/>
        <a:lstStyle/>
        <a:p>
          <a:r>
            <a:rPr lang="es-ES" dirty="0"/>
            <a:t>JEFE TECNICO</a:t>
          </a:r>
        </a:p>
      </dgm:t>
    </dgm:pt>
    <dgm:pt modelId="{76E3F381-FF8C-4B02-876C-163692DEC271}" type="parTrans" cxnId="{DF972573-5992-47E2-A0E4-99AD04DA3F57}">
      <dgm:prSet/>
      <dgm:spPr/>
      <dgm:t>
        <a:bodyPr/>
        <a:lstStyle/>
        <a:p>
          <a:endParaRPr lang="es-ES"/>
        </a:p>
      </dgm:t>
    </dgm:pt>
    <dgm:pt modelId="{69A731A6-C217-4DE3-B4FC-6F9961777DA7}" type="sibTrans" cxnId="{DF972573-5992-47E2-A0E4-99AD04DA3F57}">
      <dgm:prSet/>
      <dgm:spPr/>
      <dgm:t>
        <a:bodyPr/>
        <a:lstStyle/>
        <a:p>
          <a:endParaRPr lang="es-ES"/>
        </a:p>
      </dgm:t>
    </dgm:pt>
    <dgm:pt modelId="{A206EC83-D5F1-437C-8EC3-B2771A54D75A}">
      <dgm:prSet phldrT="[Texto]"/>
      <dgm:spPr/>
      <dgm:t>
        <a:bodyPr/>
        <a:lstStyle/>
        <a:p>
          <a:r>
            <a:rPr lang="es-ES" dirty="0"/>
            <a:t>TECNICO INTEGRAL SENIOR</a:t>
          </a:r>
        </a:p>
      </dgm:t>
    </dgm:pt>
    <dgm:pt modelId="{E2B5BD29-D55C-4EEF-86BB-92899C4A02E2}" type="parTrans" cxnId="{C643DD84-7DE6-42C5-B069-ED74C3F08989}">
      <dgm:prSet/>
      <dgm:spPr/>
      <dgm:t>
        <a:bodyPr/>
        <a:lstStyle/>
        <a:p>
          <a:endParaRPr lang="es-ES"/>
        </a:p>
      </dgm:t>
    </dgm:pt>
    <dgm:pt modelId="{B7014FCF-B6D8-4F38-BCC0-ED2218F9510E}" type="sibTrans" cxnId="{C643DD84-7DE6-42C5-B069-ED74C3F08989}">
      <dgm:prSet/>
      <dgm:spPr/>
      <dgm:t>
        <a:bodyPr/>
        <a:lstStyle/>
        <a:p>
          <a:endParaRPr lang="es-ES"/>
        </a:p>
      </dgm:t>
    </dgm:pt>
    <dgm:pt modelId="{5C723585-8C23-4129-A918-BF03E28E285A}">
      <dgm:prSet phldrT="[Texto]"/>
      <dgm:spPr/>
      <dgm:t>
        <a:bodyPr/>
        <a:lstStyle/>
        <a:p>
          <a:r>
            <a:rPr lang="es-ES" dirty="0"/>
            <a:t>TECNICO INTEGRAL JUNIOR</a:t>
          </a:r>
        </a:p>
      </dgm:t>
    </dgm:pt>
    <dgm:pt modelId="{61AF245A-1EE2-4703-8EF3-CAD8ABE4D72C}" type="parTrans" cxnId="{DB3521E3-6B30-471B-86D0-95025A017A52}">
      <dgm:prSet/>
      <dgm:spPr/>
      <dgm:t>
        <a:bodyPr/>
        <a:lstStyle/>
        <a:p>
          <a:endParaRPr lang="es-ES"/>
        </a:p>
      </dgm:t>
    </dgm:pt>
    <dgm:pt modelId="{7C33826B-A6C7-40C4-BD03-5B2793DF0FA9}" type="sibTrans" cxnId="{DB3521E3-6B30-471B-86D0-95025A017A52}">
      <dgm:prSet/>
      <dgm:spPr/>
      <dgm:t>
        <a:bodyPr/>
        <a:lstStyle/>
        <a:p>
          <a:endParaRPr lang="es-ES"/>
        </a:p>
      </dgm:t>
    </dgm:pt>
    <dgm:pt modelId="{59EE5698-38AD-4BD7-AAC0-45C47604F7B4}">
      <dgm:prSet phldrT="[Texto]"/>
      <dgm:spPr/>
      <dgm:t>
        <a:bodyPr/>
        <a:lstStyle/>
        <a:p>
          <a:r>
            <a:rPr lang="es-ES" dirty="0"/>
            <a:t>JEFE DE NETWORKING</a:t>
          </a:r>
        </a:p>
      </dgm:t>
    </dgm:pt>
    <dgm:pt modelId="{0B27DA14-5916-4169-B5C6-155808B62673}" type="parTrans" cxnId="{A3AA83E0-CAE3-4DEA-8B15-AE41F5493C5C}">
      <dgm:prSet/>
      <dgm:spPr/>
      <dgm:t>
        <a:bodyPr/>
        <a:lstStyle/>
        <a:p>
          <a:endParaRPr lang="es-ES"/>
        </a:p>
      </dgm:t>
    </dgm:pt>
    <dgm:pt modelId="{47FADB6E-0D51-4C76-9FEE-C873E7FDA882}" type="sibTrans" cxnId="{A3AA83E0-CAE3-4DEA-8B15-AE41F5493C5C}">
      <dgm:prSet/>
      <dgm:spPr/>
      <dgm:t>
        <a:bodyPr/>
        <a:lstStyle/>
        <a:p>
          <a:endParaRPr lang="es-ES"/>
        </a:p>
      </dgm:t>
    </dgm:pt>
    <dgm:pt modelId="{6A871B9F-FE49-43B8-A14A-2CFF2A422E1D}">
      <dgm:prSet phldrT="[Texto]"/>
      <dgm:spPr/>
      <dgm:t>
        <a:bodyPr/>
        <a:lstStyle/>
        <a:p>
          <a:r>
            <a:rPr lang="es-ES" dirty="0"/>
            <a:t>ASISTENTE  DE MONITOREO DE RED</a:t>
          </a:r>
        </a:p>
      </dgm:t>
    </dgm:pt>
    <dgm:pt modelId="{2DCB6083-EFDE-4E0F-99CE-37F88B43FE2B}" type="parTrans" cxnId="{65536D4B-3A9C-491C-9FE1-B1EC8CBC0CB6}">
      <dgm:prSet/>
      <dgm:spPr/>
      <dgm:t>
        <a:bodyPr/>
        <a:lstStyle/>
        <a:p>
          <a:endParaRPr lang="es-ES"/>
        </a:p>
      </dgm:t>
    </dgm:pt>
    <dgm:pt modelId="{2FA9C770-839C-4ABF-91B4-E9816D7DC149}" type="sibTrans" cxnId="{65536D4B-3A9C-491C-9FE1-B1EC8CBC0CB6}">
      <dgm:prSet/>
      <dgm:spPr/>
      <dgm:t>
        <a:bodyPr/>
        <a:lstStyle/>
        <a:p>
          <a:endParaRPr lang="es-ES"/>
        </a:p>
      </dgm:t>
    </dgm:pt>
    <dgm:pt modelId="{4C27FFD5-7113-409D-B5A7-77AE3AEE6E2A}" type="pres">
      <dgm:prSet presAssocID="{B7B3131C-C98E-411E-B3AB-B9E3E49769E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1425627-5C7B-46FD-ABBB-A562E5E95D34}" type="pres">
      <dgm:prSet presAssocID="{940D8672-70AF-47D3-976A-31905E8DF302}" presName="root1" presStyleCnt="0"/>
      <dgm:spPr/>
    </dgm:pt>
    <dgm:pt modelId="{727D6D64-C432-4FDB-8DFC-BF3444C078AD}" type="pres">
      <dgm:prSet presAssocID="{940D8672-70AF-47D3-976A-31905E8DF302}" presName="LevelOneTextNode" presStyleLbl="node0" presStyleIdx="0" presStyleCnt="1">
        <dgm:presLayoutVars>
          <dgm:chPref val="3"/>
        </dgm:presLayoutVars>
      </dgm:prSet>
      <dgm:spPr/>
    </dgm:pt>
    <dgm:pt modelId="{D884A33F-F808-4873-A589-FEBA7B839559}" type="pres">
      <dgm:prSet presAssocID="{940D8672-70AF-47D3-976A-31905E8DF302}" presName="level2hierChild" presStyleCnt="0"/>
      <dgm:spPr/>
    </dgm:pt>
    <dgm:pt modelId="{FD8D2EA1-1162-459D-9B86-D0B7BB2A321B}" type="pres">
      <dgm:prSet presAssocID="{76E3F381-FF8C-4B02-876C-163692DEC271}" presName="conn2-1" presStyleLbl="parChTrans1D2" presStyleIdx="0" presStyleCnt="2"/>
      <dgm:spPr/>
    </dgm:pt>
    <dgm:pt modelId="{FD336681-3F82-4FDD-B8F5-FD98B38E47B7}" type="pres">
      <dgm:prSet presAssocID="{76E3F381-FF8C-4B02-876C-163692DEC271}" presName="connTx" presStyleLbl="parChTrans1D2" presStyleIdx="0" presStyleCnt="2"/>
      <dgm:spPr/>
    </dgm:pt>
    <dgm:pt modelId="{1B664721-821B-44F7-8568-CCA4ABB28184}" type="pres">
      <dgm:prSet presAssocID="{3707AEAC-7C8A-408E-B824-7272B1DB7060}" presName="root2" presStyleCnt="0"/>
      <dgm:spPr/>
    </dgm:pt>
    <dgm:pt modelId="{3136630A-8FFE-402D-84E6-491829218836}" type="pres">
      <dgm:prSet presAssocID="{3707AEAC-7C8A-408E-B824-7272B1DB7060}" presName="LevelTwoTextNode" presStyleLbl="node2" presStyleIdx="0" presStyleCnt="2">
        <dgm:presLayoutVars>
          <dgm:chPref val="3"/>
        </dgm:presLayoutVars>
      </dgm:prSet>
      <dgm:spPr/>
    </dgm:pt>
    <dgm:pt modelId="{05A44A11-E581-4E69-9D70-B78115F22DC1}" type="pres">
      <dgm:prSet presAssocID="{3707AEAC-7C8A-408E-B824-7272B1DB7060}" presName="level3hierChild" presStyleCnt="0"/>
      <dgm:spPr/>
    </dgm:pt>
    <dgm:pt modelId="{DAAEBA68-7286-4C07-BD35-A37932EF4737}" type="pres">
      <dgm:prSet presAssocID="{E2B5BD29-D55C-4EEF-86BB-92899C4A02E2}" presName="conn2-1" presStyleLbl="parChTrans1D3" presStyleIdx="0" presStyleCnt="3"/>
      <dgm:spPr/>
    </dgm:pt>
    <dgm:pt modelId="{E04716F9-DEFA-4203-A05B-5B61C49B02FD}" type="pres">
      <dgm:prSet presAssocID="{E2B5BD29-D55C-4EEF-86BB-92899C4A02E2}" presName="connTx" presStyleLbl="parChTrans1D3" presStyleIdx="0" presStyleCnt="3"/>
      <dgm:spPr/>
    </dgm:pt>
    <dgm:pt modelId="{5D46C435-7B3D-487F-87B5-E62F602442AE}" type="pres">
      <dgm:prSet presAssocID="{A206EC83-D5F1-437C-8EC3-B2771A54D75A}" presName="root2" presStyleCnt="0"/>
      <dgm:spPr/>
    </dgm:pt>
    <dgm:pt modelId="{14126FC1-96B1-4313-A9CF-03F988CF3A10}" type="pres">
      <dgm:prSet presAssocID="{A206EC83-D5F1-437C-8EC3-B2771A54D75A}" presName="LevelTwoTextNode" presStyleLbl="node3" presStyleIdx="0" presStyleCnt="3" custScaleX="160060" custScaleY="100459">
        <dgm:presLayoutVars>
          <dgm:chPref val="3"/>
        </dgm:presLayoutVars>
      </dgm:prSet>
      <dgm:spPr/>
    </dgm:pt>
    <dgm:pt modelId="{08678CA1-FE32-47DF-BAB3-E1FA9E0F1DF0}" type="pres">
      <dgm:prSet presAssocID="{A206EC83-D5F1-437C-8EC3-B2771A54D75A}" presName="level3hierChild" presStyleCnt="0"/>
      <dgm:spPr/>
    </dgm:pt>
    <dgm:pt modelId="{BA1D042F-9AFB-4F45-BAC7-B1505D0838F3}" type="pres">
      <dgm:prSet presAssocID="{61AF245A-1EE2-4703-8EF3-CAD8ABE4D72C}" presName="conn2-1" presStyleLbl="parChTrans1D3" presStyleIdx="1" presStyleCnt="3"/>
      <dgm:spPr/>
    </dgm:pt>
    <dgm:pt modelId="{3AB29A98-E523-4C8A-AA62-9C1A76BCFCE2}" type="pres">
      <dgm:prSet presAssocID="{61AF245A-1EE2-4703-8EF3-CAD8ABE4D72C}" presName="connTx" presStyleLbl="parChTrans1D3" presStyleIdx="1" presStyleCnt="3"/>
      <dgm:spPr/>
    </dgm:pt>
    <dgm:pt modelId="{5EB5F9D7-08D2-4FAB-B476-800F7EC613CC}" type="pres">
      <dgm:prSet presAssocID="{5C723585-8C23-4129-A918-BF03E28E285A}" presName="root2" presStyleCnt="0"/>
      <dgm:spPr/>
    </dgm:pt>
    <dgm:pt modelId="{7A29F45C-845B-4949-85F2-88A9438B41F8}" type="pres">
      <dgm:prSet presAssocID="{5C723585-8C23-4129-A918-BF03E28E285A}" presName="LevelTwoTextNode" presStyleLbl="node3" presStyleIdx="1" presStyleCnt="3" custScaleX="160730">
        <dgm:presLayoutVars>
          <dgm:chPref val="3"/>
        </dgm:presLayoutVars>
      </dgm:prSet>
      <dgm:spPr/>
    </dgm:pt>
    <dgm:pt modelId="{112F2F10-A765-4EE2-A88B-2AE5258AD7F9}" type="pres">
      <dgm:prSet presAssocID="{5C723585-8C23-4129-A918-BF03E28E285A}" presName="level3hierChild" presStyleCnt="0"/>
      <dgm:spPr/>
    </dgm:pt>
    <dgm:pt modelId="{2A1DBEE2-137B-47A3-83CF-EF4DBDEA2510}" type="pres">
      <dgm:prSet presAssocID="{0B27DA14-5916-4169-B5C6-155808B62673}" presName="conn2-1" presStyleLbl="parChTrans1D2" presStyleIdx="1" presStyleCnt="2"/>
      <dgm:spPr/>
    </dgm:pt>
    <dgm:pt modelId="{5894B698-062C-4C60-8A7F-19B5167E45A7}" type="pres">
      <dgm:prSet presAssocID="{0B27DA14-5916-4169-B5C6-155808B62673}" presName="connTx" presStyleLbl="parChTrans1D2" presStyleIdx="1" presStyleCnt="2"/>
      <dgm:spPr/>
    </dgm:pt>
    <dgm:pt modelId="{D8BDC954-F9DD-42E9-8233-858273106A81}" type="pres">
      <dgm:prSet presAssocID="{59EE5698-38AD-4BD7-AAC0-45C47604F7B4}" presName="root2" presStyleCnt="0"/>
      <dgm:spPr/>
    </dgm:pt>
    <dgm:pt modelId="{839BE340-F7D3-43EB-BBFA-2F66AE0B726A}" type="pres">
      <dgm:prSet presAssocID="{59EE5698-38AD-4BD7-AAC0-45C47604F7B4}" presName="LevelTwoTextNode" presStyleLbl="node2" presStyleIdx="1" presStyleCnt="2">
        <dgm:presLayoutVars>
          <dgm:chPref val="3"/>
        </dgm:presLayoutVars>
      </dgm:prSet>
      <dgm:spPr/>
    </dgm:pt>
    <dgm:pt modelId="{C7AB889F-C7C0-41BB-A58F-596395738AC5}" type="pres">
      <dgm:prSet presAssocID="{59EE5698-38AD-4BD7-AAC0-45C47604F7B4}" presName="level3hierChild" presStyleCnt="0"/>
      <dgm:spPr/>
    </dgm:pt>
    <dgm:pt modelId="{8216DE44-5C99-43C5-8828-B55AD79401D1}" type="pres">
      <dgm:prSet presAssocID="{2DCB6083-EFDE-4E0F-99CE-37F88B43FE2B}" presName="conn2-1" presStyleLbl="parChTrans1D3" presStyleIdx="2" presStyleCnt="3"/>
      <dgm:spPr/>
    </dgm:pt>
    <dgm:pt modelId="{9D37EADF-A469-4118-B383-7624B656941C}" type="pres">
      <dgm:prSet presAssocID="{2DCB6083-EFDE-4E0F-99CE-37F88B43FE2B}" presName="connTx" presStyleLbl="parChTrans1D3" presStyleIdx="2" presStyleCnt="3"/>
      <dgm:spPr/>
    </dgm:pt>
    <dgm:pt modelId="{BB205B8C-F2EC-45A4-96A5-72737C270570}" type="pres">
      <dgm:prSet presAssocID="{6A871B9F-FE49-43B8-A14A-2CFF2A422E1D}" presName="root2" presStyleCnt="0"/>
      <dgm:spPr/>
    </dgm:pt>
    <dgm:pt modelId="{EFE37707-CD72-44A7-9931-0B468F018FCE}" type="pres">
      <dgm:prSet presAssocID="{6A871B9F-FE49-43B8-A14A-2CFF2A422E1D}" presName="LevelTwoTextNode" presStyleLbl="node3" presStyleIdx="2" presStyleCnt="3" custScaleX="160060" custScaleY="91846">
        <dgm:presLayoutVars>
          <dgm:chPref val="3"/>
        </dgm:presLayoutVars>
      </dgm:prSet>
      <dgm:spPr/>
    </dgm:pt>
    <dgm:pt modelId="{5AA19ABB-A7B1-4AB8-A37D-A70FE349A82D}" type="pres">
      <dgm:prSet presAssocID="{6A871B9F-FE49-43B8-A14A-2CFF2A422E1D}" presName="level3hierChild" presStyleCnt="0"/>
      <dgm:spPr/>
    </dgm:pt>
  </dgm:ptLst>
  <dgm:cxnLst>
    <dgm:cxn modelId="{A57E1002-87A9-414C-98FF-8DA9EE77F79D}" srcId="{B7B3131C-C98E-411E-B3AB-B9E3E49769EB}" destId="{940D8672-70AF-47D3-976A-31905E8DF302}" srcOrd="0" destOrd="0" parTransId="{1ACC8A4D-9D99-4415-8AEA-38891C7B1620}" sibTransId="{E468E661-77C7-40A7-9BAD-1DD50E27DD8E}"/>
    <dgm:cxn modelId="{EF1EA806-1045-42EE-8BF0-E3D1C3488D0D}" type="presOf" srcId="{E2B5BD29-D55C-4EEF-86BB-92899C4A02E2}" destId="{E04716F9-DEFA-4203-A05B-5B61C49B02FD}" srcOrd="1" destOrd="0" presId="urn:microsoft.com/office/officeart/2005/8/layout/hierarchy2"/>
    <dgm:cxn modelId="{0BA06307-D429-4F4D-9019-BCE11F96E736}" type="presOf" srcId="{61AF245A-1EE2-4703-8EF3-CAD8ABE4D72C}" destId="{3AB29A98-E523-4C8A-AA62-9C1A76BCFCE2}" srcOrd="1" destOrd="0" presId="urn:microsoft.com/office/officeart/2005/8/layout/hierarchy2"/>
    <dgm:cxn modelId="{1733AE25-552F-43DC-A5AD-51546D4C4232}" type="presOf" srcId="{940D8672-70AF-47D3-976A-31905E8DF302}" destId="{727D6D64-C432-4FDB-8DFC-BF3444C078AD}" srcOrd="0" destOrd="0" presId="urn:microsoft.com/office/officeart/2005/8/layout/hierarchy2"/>
    <dgm:cxn modelId="{6220A335-8DCB-47BB-963C-8DF8A0EBB1E2}" type="presOf" srcId="{59EE5698-38AD-4BD7-AAC0-45C47604F7B4}" destId="{839BE340-F7D3-43EB-BBFA-2F66AE0B726A}" srcOrd="0" destOrd="0" presId="urn:microsoft.com/office/officeart/2005/8/layout/hierarchy2"/>
    <dgm:cxn modelId="{309EFD61-251B-4D73-8909-8324AD5712E8}" type="presOf" srcId="{76E3F381-FF8C-4B02-876C-163692DEC271}" destId="{FD8D2EA1-1162-459D-9B86-D0B7BB2A321B}" srcOrd="0" destOrd="0" presId="urn:microsoft.com/office/officeart/2005/8/layout/hierarchy2"/>
    <dgm:cxn modelId="{65536D4B-3A9C-491C-9FE1-B1EC8CBC0CB6}" srcId="{59EE5698-38AD-4BD7-AAC0-45C47604F7B4}" destId="{6A871B9F-FE49-43B8-A14A-2CFF2A422E1D}" srcOrd="0" destOrd="0" parTransId="{2DCB6083-EFDE-4E0F-99CE-37F88B43FE2B}" sibTransId="{2FA9C770-839C-4ABF-91B4-E9816D7DC149}"/>
    <dgm:cxn modelId="{DF972573-5992-47E2-A0E4-99AD04DA3F57}" srcId="{940D8672-70AF-47D3-976A-31905E8DF302}" destId="{3707AEAC-7C8A-408E-B824-7272B1DB7060}" srcOrd="0" destOrd="0" parTransId="{76E3F381-FF8C-4B02-876C-163692DEC271}" sibTransId="{69A731A6-C217-4DE3-B4FC-6F9961777DA7}"/>
    <dgm:cxn modelId="{55CDD182-667B-487F-BC17-BD819C837A49}" type="presOf" srcId="{0B27DA14-5916-4169-B5C6-155808B62673}" destId="{2A1DBEE2-137B-47A3-83CF-EF4DBDEA2510}" srcOrd="0" destOrd="0" presId="urn:microsoft.com/office/officeart/2005/8/layout/hierarchy2"/>
    <dgm:cxn modelId="{C5D60484-AE3B-4241-91AA-838017670B30}" type="presOf" srcId="{5C723585-8C23-4129-A918-BF03E28E285A}" destId="{7A29F45C-845B-4949-85F2-88A9438B41F8}" srcOrd="0" destOrd="0" presId="urn:microsoft.com/office/officeart/2005/8/layout/hierarchy2"/>
    <dgm:cxn modelId="{C643DD84-7DE6-42C5-B069-ED74C3F08989}" srcId="{3707AEAC-7C8A-408E-B824-7272B1DB7060}" destId="{A206EC83-D5F1-437C-8EC3-B2771A54D75A}" srcOrd="0" destOrd="0" parTransId="{E2B5BD29-D55C-4EEF-86BB-92899C4A02E2}" sibTransId="{B7014FCF-B6D8-4F38-BCC0-ED2218F9510E}"/>
    <dgm:cxn modelId="{D01D8AA0-EE91-4910-8075-F2F5C8AD1369}" type="presOf" srcId="{2DCB6083-EFDE-4E0F-99CE-37F88B43FE2B}" destId="{8216DE44-5C99-43C5-8828-B55AD79401D1}" srcOrd="0" destOrd="0" presId="urn:microsoft.com/office/officeart/2005/8/layout/hierarchy2"/>
    <dgm:cxn modelId="{335128BA-DCE6-496A-8772-B445D6871F03}" type="presOf" srcId="{E2B5BD29-D55C-4EEF-86BB-92899C4A02E2}" destId="{DAAEBA68-7286-4C07-BD35-A37932EF4737}" srcOrd="0" destOrd="0" presId="urn:microsoft.com/office/officeart/2005/8/layout/hierarchy2"/>
    <dgm:cxn modelId="{35BAE1BD-107F-41BE-9BD7-2BAC16D6C85A}" type="presOf" srcId="{0B27DA14-5916-4169-B5C6-155808B62673}" destId="{5894B698-062C-4C60-8A7F-19B5167E45A7}" srcOrd="1" destOrd="0" presId="urn:microsoft.com/office/officeart/2005/8/layout/hierarchy2"/>
    <dgm:cxn modelId="{75F5AAC7-9F04-4C09-9DD0-5F8BF03F6B99}" type="presOf" srcId="{6A871B9F-FE49-43B8-A14A-2CFF2A422E1D}" destId="{EFE37707-CD72-44A7-9931-0B468F018FCE}" srcOrd="0" destOrd="0" presId="urn:microsoft.com/office/officeart/2005/8/layout/hierarchy2"/>
    <dgm:cxn modelId="{5D395ADB-F94B-4F76-A9EC-DEDD59E96F98}" type="presOf" srcId="{2DCB6083-EFDE-4E0F-99CE-37F88B43FE2B}" destId="{9D37EADF-A469-4118-B383-7624B656941C}" srcOrd="1" destOrd="0" presId="urn:microsoft.com/office/officeart/2005/8/layout/hierarchy2"/>
    <dgm:cxn modelId="{AD8AE4DC-7982-4BBC-A0FB-6E422A7FA05E}" type="presOf" srcId="{61AF245A-1EE2-4703-8EF3-CAD8ABE4D72C}" destId="{BA1D042F-9AFB-4F45-BAC7-B1505D0838F3}" srcOrd="0" destOrd="0" presId="urn:microsoft.com/office/officeart/2005/8/layout/hierarchy2"/>
    <dgm:cxn modelId="{A3AA83E0-CAE3-4DEA-8B15-AE41F5493C5C}" srcId="{940D8672-70AF-47D3-976A-31905E8DF302}" destId="{59EE5698-38AD-4BD7-AAC0-45C47604F7B4}" srcOrd="1" destOrd="0" parTransId="{0B27DA14-5916-4169-B5C6-155808B62673}" sibTransId="{47FADB6E-0D51-4C76-9FEE-C873E7FDA882}"/>
    <dgm:cxn modelId="{DB3521E3-6B30-471B-86D0-95025A017A52}" srcId="{3707AEAC-7C8A-408E-B824-7272B1DB7060}" destId="{5C723585-8C23-4129-A918-BF03E28E285A}" srcOrd="1" destOrd="0" parTransId="{61AF245A-1EE2-4703-8EF3-CAD8ABE4D72C}" sibTransId="{7C33826B-A6C7-40C4-BD03-5B2793DF0FA9}"/>
    <dgm:cxn modelId="{D70EC3E3-66C1-4916-83C1-CE2B66DF3FD4}" type="presOf" srcId="{3707AEAC-7C8A-408E-B824-7272B1DB7060}" destId="{3136630A-8FFE-402D-84E6-491829218836}" srcOrd="0" destOrd="0" presId="urn:microsoft.com/office/officeart/2005/8/layout/hierarchy2"/>
    <dgm:cxn modelId="{E52CBDE5-221D-4934-AC98-02E4E471DF3A}" type="presOf" srcId="{B7B3131C-C98E-411E-B3AB-B9E3E49769EB}" destId="{4C27FFD5-7113-409D-B5A7-77AE3AEE6E2A}" srcOrd="0" destOrd="0" presId="urn:microsoft.com/office/officeart/2005/8/layout/hierarchy2"/>
    <dgm:cxn modelId="{85DF7CEC-2E2F-4C00-9014-7BF0AC53C064}" type="presOf" srcId="{A206EC83-D5F1-437C-8EC3-B2771A54D75A}" destId="{14126FC1-96B1-4313-A9CF-03F988CF3A10}" srcOrd="0" destOrd="0" presId="urn:microsoft.com/office/officeart/2005/8/layout/hierarchy2"/>
    <dgm:cxn modelId="{923F23F2-2E2F-4DE2-9880-303D25B2506C}" type="presOf" srcId="{76E3F381-FF8C-4B02-876C-163692DEC271}" destId="{FD336681-3F82-4FDD-B8F5-FD98B38E47B7}" srcOrd="1" destOrd="0" presId="urn:microsoft.com/office/officeart/2005/8/layout/hierarchy2"/>
    <dgm:cxn modelId="{7AC388D6-05BC-4C11-A317-D8DC3A743263}" type="presParOf" srcId="{4C27FFD5-7113-409D-B5A7-77AE3AEE6E2A}" destId="{01425627-5C7B-46FD-ABBB-A562E5E95D34}" srcOrd="0" destOrd="0" presId="urn:microsoft.com/office/officeart/2005/8/layout/hierarchy2"/>
    <dgm:cxn modelId="{CCBD7DED-5E53-431F-ADB8-47D2C8CEC435}" type="presParOf" srcId="{01425627-5C7B-46FD-ABBB-A562E5E95D34}" destId="{727D6D64-C432-4FDB-8DFC-BF3444C078AD}" srcOrd="0" destOrd="0" presId="urn:microsoft.com/office/officeart/2005/8/layout/hierarchy2"/>
    <dgm:cxn modelId="{BE695D22-3DAF-44E3-BC7C-718E05029139}" type="presParOf" srcId="{01425627-5C7B-46FD-ABBB-A562E5E95D34}" destId="{D884A33F-F808-4873-A589-FEBA7B839559}" srcOrd="1" destOrd="0" presId="urn:microsoft.com/office/officeart/2005/8/layout/hierarchy2"/>
    <dgm:cxn modelId="{75239CCD-DEF8-4B20-91A6-034BBB3B3AEB}" type="presParOf" srcId="{D884A33F-F808-4873-A589-FEBA7B839559}" destId="{FD8D2EA1-1162-459D-9B86-D0B7BB2A321B}" srcOrd="0" destOrd="0" presId="urn:microsoft.com/office/officeart/2005/8/layout/hierarchy2"/>
    <dgm:cxn modelId="{1A03061F-DC28-4300-8D84-2D4A85ECD8A3}" type="presParOf" srcId="{FD8D2EA1-1162-459D-9B86-D0B7BB2A321B}" destId="{FD336681-3F82-4FDD-B8F5-FD98B38E47B7}" srcOrd="0" destOrd="0" presId="urn:microsoft.com/office/officeart/2005/8/layout/hierarchy2"/>
    <dgm:cxn modelId="{DEDE87CA-A8BD-4BA9-9F6B-702B8C509909}" type="presParOf" srcId="{D884A33F-F808-4873-A589-FEBA7B839559}" destId="{1B664721-821B-44F7-8568-CCA4ABB28184}" srcOrd="1" destOrd="0" presId="urn:microsoft.com/office/officeart/2005/8/layout/hierarchy2"/>
    <dgm:cxn modelId="{F0C2754B-9164-42CF-8DEC-F821EDBAEF20}" type="presParOf" srcId="{1B664721-821B-44F7-8568-CCA4ABB28184}" destId="{3136630A-8FFE-402D-84E6-491829218836}" srcOrd="0" destOrd="0" presId="urn:microsoft.com/office/officeart/2005/8/layout/hierarchy2"/>
    <dgm:cxn modelId="{74C04AC3-BBE6-400E-B246-0EBDF52C0A3B}" type="presParOf" srcId="{1B664721-821B-44F7-8568-CCA4ABB28184}" destId="{05A44A11-E581-4E69-9D70-B78115F22DC1}" srcOrd="1" destOrd="0" presId="urn:microsoft.com/office/officeart/2005/8/layout/hierarchy2"/>
    <dgm:cxn modelId="{4A496242-9280-43C0-8E92-02EC2A19EFC4}" type="presParOf" srcId="{05A44A11-E581-4E69-9D70-B78115F22DC1}" destId="{DAAEBA68-7286-4C07-BD35-A37932EF4737}" srcOrd="0" destOrd="0" presId="urn:microsoft.com/office/officeart/2005/8/layout/hierarchy2"/>
    <dgm:cxn modelId="{98BC44F9-7029-4DF0-ADCF-F724F691AA64}" type="presParOf" srcId="{DAAEBA68-7286-4C07-BD35-A37932EF4737}" destId="{E04716F9-DEFA-4203-A05B-5B61C49B02FD}" srcOrd="0" destOrd="0" presId="urn:microsoft.com/office/officeart/2005/8/layout/hierarchy2"/>
    <dgm:cxn modelId="{23E3AFBC-C901-496E-A67C-D5EC3A8AB80F}" type="presParOf" srcId="{05A44A11-E581-4E69-9D70-B78115F22DC1}" destId="{5D46C435-7B3D-487F-87B5-E62F602442AE}" srcOrd="1" destOrd="0" presId="urn:microsoft.com/office/officeart/2005/8/layout/hierarchy2"/>
    <dgm:cxn modelId="{B2CBA510-A71D-4B45-9C9B-279DAE33A18E}" type="presParOf" srcId="{5D46C435-7B3D-487F-87B5-E62F602442AE}" destId="{14126FC1-96B1-4313-A9CF-03F988CF3A10}" srcOrd="0" destOrd="0" presId="urn:microsoft.com/office/officeart/2005/8/layout/hierarchy2"/>
    <dgm:cxn modelId="{26422FDD-3184-437D-A1F5-0BE040FDA0C2}" type="presParOf" srcId="{5D46C435-7B3D-487F-87B5-E62F602442AE}" destId="{08678CA1-FE32-47DF-BAB3-E1FA9E0F1DF0}" srcOrd="1" destOrd="0" presId="urn:microsoft.com/office/officeart/2005/8/layout/hierarchy2"/>
    <dgm:cxn modelId="{787552DF-7F5A-4848-A3C9-9CC34644E0D7}" type="presParOf" srcId="{05A44A11-E581-4E69-9D70-B78115F22DC1}" destId="{BA1D042F-9AFB-4F45-BAC7-B1505D0838F3}" srcOrd="2" destOrd="0" presId="urn:microsoft.com/office/officeart/2005/8/layout/hierarchy2"/>
    <dgm:cxn modelId="{C923110B-3E9A-4659-B728-517D47D743AF}" type="presParOf" srcId="{BA1D042F-9AFB-4F45-BAC7-B1505D0838F3}" destId="{3AB29A98-E523-4C8A-AA62-9C1A76BCFCE2}" srcOrd="0" destOrd="0" presId="urn:microsoft.com/office/officeart/2005/8/layout/hierarchy2"/>
    <dgm:cxn modelId="{53DDA801-BCAF-4F9F-88DA-C8ABB96A15D6}" type="presParOf" srcId="{05A44A11-E581-4E69-9D70-B78115F22DC1}" destId="{5EB5F9D7-08D2-4FAB-B476-800F7EC613CC}" srcOrd="3" destOrd="0" presId="urn:microsoft.com/office/officeart/2005/8/layout/hierarchy2"/>
    <dgm:cxn modelId="{2F30C73C-25F8-450B-BAB6-68CD7978B12A}" type="presParOf" srcId="{5EB5F9D7-08D2-4FAB-B476-800F7EC613CC}" destId="{7A29F45C-845B-4949-85F2-88A9438B41F8}" srcOrd="0" destOrd="0" presId="urn:microsoft.com/office/officeart/2005/8/layout/hierarchy2"/>
    <dgm:cxn modelId="{5818C7B9-6487-4792-800A-7DC9359B92CD}" type="presParOf" srcId="{5EB5F9D7-08D2-4FAB-B476-800F7EC613CC}" destId="{112F2F10-A765-4EE2-A88B-2AE5258AD7F9}" srcOrd="1" destOrd="0" presId="urn:microsoft.com/office/officeart/2005/8/layout/hierarchy2"/>
    <dgm:cxn modelId="{D63C72E3-D6BC-4F0C-B2B2-046041BD17B6}" type="presParOf" srcId="{D884A33F-F808-4873-A589-FEBA7B839559}" destId="{2A1DBEE2-137B-47A3-83CF-EF4DBDEA2510}" srcOrd="2" destOrd="0" presId="urn:microsoft.com/office/officeart/2005/8/layout/hierarchy2"/>
    <dgm:cxn modelId="{07822388-8E7E-41E8-9AF7-5D2E18AD7997}" type="presParOf" srcId="{2A1DBEE2-137B-47A3-83CF-EF4DBDEA2510}" destId="{5894B698-062C-4C60-8A7F-19B5167E45A7}" srcOrd="0" destOrd="0" presId="urn:microsoft.com/office/officeart/2005/8/layout/hierarchy2"/>
    <dgm:cxn modelId="{7867B8F4-F6FA-4666-9C96-F757462FD8EC}" type="presParOf" srcId="{D884A33F-F808-4873-A589-FEBA7B839559}" destId="{D8BDC954-F9DD-42E9-8233-858273106A81}" srcOrd="3" destOrd="0" presId="urn:microsoft.com/office/officeart/2005/8/layout/hierarchy2"/>
    <dgm:cxn modelId="{CBAEE72B-7BF2-4407-A28C-40FAD9F0EDB4}" type="presParOf" srcId="{D8BDC954-F9DD-42E9-8233-858273106A81}" destId="{839BE340-F7D3-43EB-BBFA-2F66AE0B726A}" srcOrd="0" destOrd="0" presId="urn:microsoft.com/office/officeart/2005/8/layout/hierarchy2"/>
    <dgm:cxn modelId="{49EED235-4E0E-431B-B71E-15611C5A0517}" type="presParOf" srcId="{D8BDC954-F9DD-42E9-8233-858273106A81}" destId="{C7AB889F-C7C0-41BB-A58F-596395738AC5}" srcOrd="1" destOrd="0" presId="urn:microsoft.com/office/officeart/2005/8/layout/hierarchy2"/>
    <dgm:cxn modelId="{DED0FD94-F4E0-4534-AE8E-564C0FF790BF}" type="presParOf" srcId="{C7AB889F-C7C0-41BB-A58F-596395738AC5}" destId="{8216DE44-5C99-43C5-8828-B55AD79401D1}" srcOrd="0" destOrd="0" presId="urn:microsoft.com/office/officeart/2005/8/layout/hierarchy2"/>
    <dgm:cxn modelId="{8C961E1E-B00E-4F3E-91BB-624A22B3F961}" type="presParOf" srcId="{8216DE44-5C99-43C5-8828-B55AD79401D1}" destId="{9D37EADF-A469-4118-B383-7624B656941C}" srcOrd="0" destOrd="0" presId="urn:microsoft.com/office/officeart/2005/8/layout/hierarchy2"/>
    <dgm:cxn modelId="{10371BA7-8158-4320-B08A-D1C71C1580CB}" type="presParOf" srcId="{C7AB889F-C7C0-41BB-A58F-596395738AC5}" destId="{BB205B8C-F2EC-45A4-96A5-72737C270570}" srcOrd="1" destOrd="0" presId="urn:microsoft.com/office/officeart/2005/8/layout/hierarchy2"/>
    <dgm:cxn modelId="{FA4DCCAC-C05F-41A1-A0A6-D4C6E03A7F7D}" type="presParOf" srcId="{BB205B8C-F2EC-45A4-96A5-72737C270570}" destId="{EFE37707-CD72-44A7-9931-0B468F018FCE}" srcOrd="0" destOrd="0" presId="urn:microsoft.com/office/officeart/2005/8/layout/hierarchy2"/>
    <dgm:cxn modelId="{2E9A7E35-8AFD-4204-ADEC-45F567B67242}" type="presParOf" srcId="{BB205B8C-F2EC-45A4-96A5-72737C270570}" destId="{5AA19ABB-A7B1-4AB8-A37D-A70FE349A82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D6D64-C432-4FDB-8DFC-BF3444C078AD}">
      <dsp:nvSpPr>
        <dsp:cNvPr id="0" name=""/>
        <dsp:cNvSpPr/>
      </dsp:nvSpPr>
      <dsp:spPr>
        <a:xfrm>
          <a:off x="298" y="1381547"/>
          <a:ext cx="1619395" cy="80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GERENCIA GENERAL </a:t>
          </a:r>
        </a:p>
      </dsp:txBody>
      <dsp:txXfrm>
        <a:off x="24013" y="1405262"/>
        <a:ext cx="1571965" cy="762267"/>
      </dsp:txXfrm>
    </dsp:sp>
    <dsp:sp modelId="{FD8D2EA1-1162-459D-9B86-D0B7BB2A321B}">
      <dsp:nvSpPr>
        <dsp:cNvPr id="0" name=""/>
        <dsp:cNvSpPr/>
      </dsp:nvSpPr>
      <dsp:spPr>
        <a:xfrm rot="18809515">
          <a:off x="1472990" y="1421535"/>
          <a:ext cx="941164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941164" y="234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920043" y="1421473"/>
        <a:ext cx="47058" cy="47058"/>
      </dsp:txXfrm>
    </dsp:sp>
    <dsp:sp modelId="{3136630A-8FFE-402D-84E6-491829218836}">
      <dsp:nvSpPr>
        <dsp:cNvPr id="0" name=""/>
        <dsp:cNvSpPr/>
      </dsp:nvSpPr>
      <dsp:spPr>
        <a:xfrm>
          <a:off x="2267452" y="698759"/>
          <a:ext cx="1619395" cy="80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JEFE TECNICO</a:t>
          </a:r>
        </a:p>
      </dsp:txBody>
      <dsp:txXfrm>
        <a:off x="2291167" y="722474"/>
        <a:ext cx="1571965" cy="762267"/>
      </dsp:txXfrm>
    </dsp:sp>
    <dsp:sp modelId="{DAAEBA68-7286-4C07-BD35-A37932EF4737}">
      <dsp:nvSpPr>
        <dsp:cNvPr id="0" name=""/>
        <dsp:cNvSpPr/>
      </dsp:nvSpPr>
      <dsp:spPr>
        <a:xfrm rot="19457599">
          <a:off x="3811868" y="847353"/>
          <a:ext cx="797716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797716" y="234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190784" y="850877"/>
        <a:ext cx="39885" cy="39885"/>
      </dsp:txXfrm>
    </dsp:sp>
    <dsp:sp modelId="{14126FC1-96B1-4313-A9CF-03F988CF3A10}">
      <dsp:nvSpPr>
        <dsp:cNvPr id="0" name=""/>
        <dsp:cNvSpPr/>
      </dsp:nvSpPr>
      <dsp:spPr>
        <a:xfrm>
          <a:off x="4534606" y="231325"/>
          <a:ext cx="2592004" cy="813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TECNICO INTEGRAL SENIOR</a:t>
          </a:r>
        </a:p>
      </dsp:txBody>
      <dsp:txXfrm>
        <a:off x="4558430" y="255149"/>
        <a:ext cx="2544356" cy="765766"/>
      </dsp:txXfrm>
    </dsp:sp>
    <dsp:sp modelId="{BA1D042F-9AFB-4F45-BAC7-B1505D0838F3}">
      <dsp:nvSpPr>
        <dsp:cNvPr id="0" name=""/>
        <dsp:cNvSpPr/>
      </dsp:nvSpPr>
      <dsp:spPr>
        <a:xfrm rot="2148895">
          <a:off x="3811325" y="1313858"/>
          <a:ext cx="798802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798802" y="234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190756" y="1317355"/>
        <a:ext cx="39940" cy="39940"/>
      </dsp:txXfrm>
    </dsp:sp>
    <dsp:sp modelId="{7A29F45C-845B-4949-85F2-88A9438B41F8}">
      <dsp:nvSpPr>
        <dsp:cNvPr id="0" name=""/>
        <dsp:cNvSpPr/>
      </dsp:nvSpPr>
      <dsp:spPr>
        <a:xfrm>
          <a:off x="4534606" y="1166194"/>
          <a:ext cx="2602854" cy="80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TECNICO INTEGRAL JUNIOR</a:t>
          </a:r>
        </a:p>
      </dsp:txBody>
      <dsp:txXfrm>
        <a:off x="4558321" y="1189909"/>
        <a:ext cx="2555424" cy="762267"/>
      </dsp:txXfrm>
    </dsp:sp>
    <dsp:sp modelId="{2A1DBEE2-137B-47A3-83CF-EF4DBDEA2510}">
      <dsp:nvSpPr>
        <dsp:cNvPr id="0" name=""/>
        <dsp:cNvSpPr/>
      </dsp:nvSpPr>
      <dsp:spPr>
        <a:xfrm rot="2790485">
          <a:off x="1472990" y="2104323"/>
          <a:ext cx="941164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941164" y="234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920043" y="2104261"/>
        <a:ext cx="47058" cy="47058"/>
      </dsp:txXfrm>
    </dsp:sp>
    <dsp:sp modelId="{839BE340-F7D3-43EB-BBFA-2F66AE0B726A}">
      <dsp:nvSpPr>
        <dsp:cNvPr id="0" name=""/>
        <dsp:cNvSpPr/>
      </dsp:nvSpPr>
      <dsp:spPr>
        <a:xfrm>
          <a:off x="2267452" y="2064335"/>
          <a:ext cx="1619395" cy="80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JEFE DE NETWORKING</a:t>
          </a:r>
        </a:p>
      </dsp:txBody>
      <dsp:txXfrm>
        <a:off x="2291167" y="2088050"/>
        <a:ext cx="1571965" cy="762267"/>
      </dsp:txXfrm>
    </dsp:sp>
    <dsp:sp modelId="{8216DE44-5C99-43C5-8828-B55AD79401D1}">
      <dsp:nvSpPr>
        <dsp:cNvPr id="0" name=""/>
        <dsp:cNvSpPr/>
      </dsp:nvSpPr>
      <dsp:spPr>
        <a:xfrm>
          <a:off x="3886847" y="2445717"/>
          <a:ext cx="647758" cy="46933"/>
        </a:xfrm>
        <a:custGeom>
          <a:avLst/>
          <a:gdLst/>
          <a:ahLst/>
          <a:cxnLst/>
          <a:rect l="0" t="0" r="0" b="0"/>
          <a:pathLst>
            <a:path>
              <a:moveTo>
                <a:pt x="0" y="23466"/>
              </a:moveTo>
              <a:lnTo>
                <a:pt x="647758" y="234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194533" y="2452990"/>
        <a:ext cx="32387" cy="32387"/>
      </dsp:txXfrm>
    </dsp:sp>
    <dsp:sp modelId="{EFE37707-CD72-44A7-9931-0B468F018FCE}">
      <dsp:nvSpPr>
        <dsp:cNvPr id="0" name=""/>
        <dsp:cNvSpPr/>
      </dsp:nvSpPr>
      <dsp:spPr>
        <a:xfrm>
          <a:off x="4534606" y="2097346"/>
          <a:ext cx="2592004" cy="743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ASISTENTE  DE MONITOREO DE RED</a:t>
          </a:r>
        </a:p>
      </dsp:txBody>
      <dsp:txXfrm>
        <a:off x="4556387" y="2119127"/>
        <a:ext cx="2548442" cy="700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41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28354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65549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2832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98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1508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404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2175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601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12720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906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434087-F912-4892-A439-4F185F416D22}" type="datetimeFigureOut">
              <a:rPr lang="es-419" smtClean="0"/>
              <a:t>21/11/2022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16B7AE0-FE76-456D-A99C-0F3159100C68}" type="slidenum">
              <a:rPr lang="es-419" smtClean="0"/>
              <a:t>‹Nº›</a:t>
            </a:fld>
            <a:endParaRPr lang="es-419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74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82D44-C0BA-4ACD-AED8-1DD3D61C1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043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VE" dirty="0"/>
              <a:t>REESTRUCTURACION DEL DEPARTAMENTO TECNICO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1788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6BF25-5E13-452A-A61E-BF95BE06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37224"/>
            <a:ext cx="10058400" cy="503364"/>
          </a:xfrm>
        </p:spPr>
        <p:txBody>
          <a:bodyPr>
            <a:normAutofit/>
          </a:bodyPr>
          <a:lstStyle/>
          <a:p>
            <a:pPr algn="ctr"/>
            <a:r>
              <a:rPr lang="es-VE" sz="2800" dirty="0"/>
              <a:t>DISPOSICIONES LOGISTICAS </a:t>
            </a:r>
            <a:endParaRPr lang="es-419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E2B888-254C-45C6-8CA9-70E951647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VE" dirty="0"/>
              <a:t> Cada oficina o nodo, debe manejar su stock mensual, es decir cada inicio o fin de mes a esta se le deben asignar los kits de instalación y/o materiales necesarios para que la labor del grupo técnico se lleve a cabo durante ese periodo de 30 días.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VE" dirty="0"/>
              <a:t> Cada vez que a un vehículo o moto, le corresponda su mantenimiento (cambio de aceite) a este se le sebe realizar un ABC es decir corregir alguna falla mínima que impida el correcto funcionamiento del vehículo y que a la larga esto nos evite un futuro accidente.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36287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D43F6-E43B-488C-A23B-1CF250248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339" y="737224"/>
            <a:ext cx="10058400" cy="503364"/>
          </a:xfrm>
        </p:spPr>
        <p:txBody>
          <a:bodyPr>
            <a:normAutofit/>
          </a:bodyPr>
          <a:lstStyle/>
          <a:p>
            <a:pPr algn="ctr"/>
            <a:r>
              <a:rPr lang="es-VE" sz="2800" dirty="0"/>
              <a:t>PROYECCIONES</a:t>
            </a:r>
            <a:endParaRPr lang="es-419" sz="28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0608C18-C5A7-4B79-9D96-D6C666D2E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801809"/>
              </p:ext>
            </p:extLst>
          </p:nvPr>
        </p:nvGraphicFramePr>
        <p:xfrm>
          <a:off x="2189746" y="1997181"/>
          <a:ext cx="7429588" cy="2283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786">
                  <a:extLst>
                    <a:ext uri="{9D8B030D-6E8A-4147-A177-3AD203B41FA5}">
                      <a16:colId xmlns:a16="http://schemas.microsoft.com/office/drawing/2014/main" val="1734052127"/>
                    </a:ext>
                  </a:extLst>
                </a:gridCol>
                <a:gridCol w="1226008">
                  <a:extLst>
                    <a:ext uri="{9D8B030D-6E8A-4147-A177-3AD203B41FA5}">
                      <a16:colId xmlns:a16="http://schemas.microsoft.com/office/drawing/2014/main" val="1723132377"/>
                    </a:ext>
                  </a:extLst>
                </a:gridCol>
                <a:gridCol w="2247787">
                  <a:extLst>
                    <a:ext uri="{9D8B030D-6E8A-4147-A177-3AD203B41FA5}">
                      <a16:colId xmlns:a16="http://schemas.microsoft.com/office/drawing/2014/main" val="3783153621"/>
                    </a:ext>
                  </a:extLst>
                </a:gridCol>
                <a:gridCol w="1467007">
                  <a:extLst>
                    <a:ext uri="{9D8B030D-6E8A-4147-A177-3AD203B41FA5}">
                      <a16:colId xmlns:a16="http://schemas.microsoft.com/office/drawing/2014/main" val="81961279"/>
                    </a:ext>
                  </a:extLst>
                </a:gridCol>
              </a:tblGrid>
              <a:tr h="380514">
                <a:tc gridSpan="2">
                  <a:txBody>
                    <a:bodyPr/>
                    <a:lstStyle/>
                    <a:p>
                      <a:pPr algn="ctr"/>
                      <a:r>
                        <a:rPr lang="es-VE" dirty="0"/>
                        <a:t>AÑO: 2022</a:t>
                      </a:r>
                      <a:endParaRPr lang="es-419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dirty="0"/>
                        <a:t>AÑO: 2023</a:t>
                      </a:r>
                      <a:endParaRPr lang="es-419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419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575199"/>
                  </a:ext>
                </a:extLst>
              </a:tr>
              <a:tr h="380514">
                <a:tc>
                  <a:txBody>
                    <a:bodyPr/>
                    <a:lstStyle/>
                    <a:p>
                      <a:r>
                        <a:rPr lang="es-VE" dirty="0"/>
                        <a:t>INSTALACIONES: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981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VE" dirty="0"/>
                        <a:t>ONT`S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1000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97165"/>
                  </a:ext>
                </a:extLst>
              </a:tr>
              <a:tr h="380514">
                <a:tc>
                  <a:txBody>
                    <a:bodyPr/>
                    <a:lstStyle/>
                    <a:p>
                      <a:r>
                        <a:rPr lang="es-VE" dirty="0"/>
                        <a:t>USUARIOS DE BAJA: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250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FIBRA DROOP/MES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dirty="0"/>
                        <a:t>20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70556"/>
                  </a:ext>
                </a:extLst>
              </a:tr>
              <a:tr h="380514">
                <a:tc>
                  <a:txBody>
                    <a:bodyPr/>
                    <a:lstStyle/>
                    <a:p>
                      <a:r>
                        <a:rPr lang="es-VE" dirty="0"/>
                        <a:t>CAJAS HABILITADAS: 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360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055430"/>
                  </a:ext>
                </a:extLst>
              </a:tr>
              <a:tr h="380514">
                <a:tc>
                  <a:txBody>
                    <a:bodyPr/>
                    <a:lstStyle/>
                    <a:p>
                      <a:r>
                        <a:rPr lang="es-VE" dirty="0"/>
                        <a:t>F.O DROOP INSTALADA: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dirty="0"/>
                        <a:t>200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090786"/>
                  </a:ext>
                </a:extLst>
              </a:tr>
              <a:tr h="380514">
                <a:tc>
                  <a:txBody>
                    <a:bodyPr/>
                    <a:lstStyle/>
                    <a:p>
                      <a:r>
                        <a:rPr lang="es-VE" dirty="0"/>
                        <a:t>F.O ADSS INSTALADA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50 KM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88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59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FB84D-5211-48BE-BFB8-3B7B618D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6181" y="710591"/>
            <a:ext cx="6022611" cy="556630"/>
          </a:xfrm>
        </p:spPr>
        <p:txBody>
          <a:bodyPr>
            <a:normAutofit/>
          </a:bodyPr>
          <a:lstStyle/>
          <a:p>
            <a:r>
              <a:rPr lang="es-VE" sz="2800" dirty="0"/>
              <a:t>CONSIDERACIONES A TOMAR EN CUENTA</a:t>
            </a:r>
            <a:endParaRPr lang="es-419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303BB2-A647-41CF-A9CC-60EE862FD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419" dirty="0"/>
              <a:t> Todos los técnicos, deben ejercer funciones de: instalación, soporte y construcción de redes finales, ramales y troncales y cualquier actividad enfocada en el desarrollo y ejecución de redes FTTH.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419" dirty="0"/>
              <a:t> El cumplimento de horario estará sujeto a las normativas internas de la empresa, no obstante los técnicos deben acogerse a la necesidad de atención de los clientes, esto previo a la organización y asignación de ciertas actividades.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419" dirty="0"/>
              <a:t> Es imprescindible crear un organigrama de trabajo donde se permita la rotación de los técnicos por las distintas actividades.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419" dirty="0"/>
              <a:t> Se debe elaborar un plan de mantenimiento preventivo de vehículos y motos.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419" dirty="0"/>
              <a:t> Los técnicos deben categorizarse según sus conocimientos.</a:t>
            </a:r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9643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ADC3BE96-7C8B-4EDE-B9EB-B2A80BACA2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3095571"/>
              </p:ext>
            </p:extLst>
          </p:nvPr>
        </p:nvGraphicFramePr>
        <p:xfrm>
          <a:off x="2527120" y="1466642"/>
          <a:ext cx="7137759" cy="3105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785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08888-AB8A-44B7-92BA-B2FF19BE8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4391" y="855741"/>
            <a:ext cx="5543217" cy="485609"/>
          </a:xfrm>
        </p:spPr>
        <p:txBody>
          <a:bodyPr>
            <a:normAutofit fontScale="90000"/>
          </a:bodyPr>
          <a:lstStyle/>
          <a:p>
            <a:r>
              <a:rPr lang="es-VE" sz="3200" b="1" dirty="0"/>
              <a:t>CATEGORIZACION DE LOS CARGOS</a:t>
            </a:r>
            <a:endParaRPr lang="es-419" sz="32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7ECA52-F796-4035-BC01-B9C61DB87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404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419" dirty="0"/>
              <a:t> TECNICO INTEGRAL JUNIOR: debe tener la capacidad de realizar funciones básicas, estas actividades plasmadas en los manuales de procedimiento de la empresa y alineadas a los estándares de calidad ya establecidos  por la misma. Estas actividades serian instalación de clientes por red FTTTH y realización de soportes técnicos de clientes por medio del esquema antes mencionado, también debe ejecutar actividades de herrajeo de postes, instalación de cajas naps y  tendido de fibra para redes troncales y ramales.</a:t>
            </a:r>
          </a:p>
          <a:p>
            <a:pPr algn="just"/>
            <a:endParaRPr lang="es-419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419" dirty="0"/>
              <a:t> TECNICO INTEGRAL SENIOR: Debe cumplir con todas las actividades de un técnico integral junior y aunado a esto, el técnico deberá realizar trazado de rutas, debe tener la capacidad analítica y demostrar que tiene la experiencia suficiente para la resolución de fallas a nivel de redes troncales y ramales en el menor tiempo posible.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658823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A0C9F-030E-4B04-8C74-840D9E56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50540"/>
            <a:ext cx="10058400" cy="476731"/>
          </a:xfrm>
        </p:spPr>
        <p:txBody>
          <a:bodyPr>
            <a:normAutofit/>
          </a:bodyPr>
          <a:lstStyle/>
          <a:p>
            <a:pPr algn="ctr"/>
            <a:r>
              <a:rPr lang="es-VE" sz="2800" dirty="0"/>
              <a:t>PROPUESTA SALARIAL</a:t>
            </a:r>
            <a:endParaRPr lang="es-419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7CDD05-2FBB-479D-9044-86A056BF4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VE" dirty="0"/>
              <a:t>TECNICO INTEGRAL JUNIOR: $ 500.00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VE" dirty="0"/>
              <a:t>TECNICO INTEGRAL SENIOR: $ 600.00</a:t>
            </a:r>
          </a:p>
          <a:p>
            <a:pPr>
              <a:buFont typeface="Wingdings" panose="05000000000000000000" pitchFamily="2" charset="2"/>
              <a:buChar char="q"/>
            </a:pPr>
            <a:endParaRPr lang="es-VE" dirty="0"/>
          </a:p>
          <a:p>
            <a:pPr marL="0" indent="0">
              <a:buNone/>
            </a:pPr>
            <a:r>
              <a:rPr lang="es-VE" dirty="0"/>
              <a:t>Nota: el formato de horas extras, se establecería de la siguiente manera;</a:t>
            </a:r>
          </a:p>
          <a:p>
            <a:pPr marL="0" indent="0">
              <a:buNone/>
            </a:pPr>
            <a:endParaRPr lang="es-VE" dirty="0"/>
          </a:p>
          <a:p>
            <a:pPr marL="0" indent="0">
              <a:buNone/>
            </a:pPr>
            <a:endParaRPr lang="es-419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4853914-A253-4BA6-A93F-C25045C04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605356"/>
              </p:ext>
            </p:extLst>
          </p:nvPr>
        </p:nvGraphicFramePr>
        <p:xfrm>
          <a:off x="3168341" y="3977640"/>
          <a:ext cx="5229935" cy="1138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8575">
                  <a:extLst>
                    <a:ext uri="{9D8B030D-6E8A-4147-A177-3AD203B41FA5}">
                      <a16:colId xmlns:a16="http://schemas.microsoft.com/office/drawing/2014/main" val="2579024435"/>
                    </a:ext>
                  </a:extLst>
                </a:gridCol>
                <a:gridCol w="2441360">
                  <a:extLst>
                    <a:ext uri="{9D8B030D-6E8A-4147-A177-3AD203B41FA5}">
                      <a16:colId xmlns:a16="http://schemas.microsoft.com/office/drawing/2014/main" val="2990669744"/>
                    </a:ext>
                  </a:extLst>
                </a:gridCol>
              </a:tblGrid>
              <a:tr h="379409"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INTERVALO DE TIEMPO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MONTO $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146423"/>
                  </a:ext>
                </a:extLst>
              </a:tr>
              <a:tr h="379409">
                <a:tc>
                  <a:txBody>
                    <a:bodyPr/>
                    <a:lstStyle/>
                    <a:p>
                      <a:r>
                        <a:rPr lang="es-VE" dirty="0"/>
                        <a:t>10 a 20 horas mensuales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30.00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113557"/>
                  </a:ext>
                </a:extLst>
              </a:tr>
              <a:tr h="379409">
                <a:tc>
                  <a:txBody>
                    <a:bodyPr/>
                    <a:lstStyle/>
                    <a:p>
                      <a:r>
                        <a:rPr lang="es-VE" dirty="0"/>
                        <a:t>21 a 40 horas mensuales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60.00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97086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96528274-8B5E-4587-9439-961AC402487C}"/>
              </a:ext>
            </a:extLst>
          </p:cNvPr>
          <p:cNvSpPr txBox="1"/>
          <p:nvPr/>
        </p:nvSpPr>
        <p:spPr>
          <a:xfrm>
            <a:off x="1036320" y="5499762"/>
            <a:ext cx="783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/>
              <a:t>Los días domingos tendrán un valor de 25.00 $ por una jornada laboral de 8 horas.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2749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AD28A61-C53D-49E0-8E6D-242CD29C6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234587"/>
              </p:ext>
            </p:extLst>
          </p:nvPr>
        </p:nvGraphicFramePr>
        <p:xfrm>
          <a:off x="-2" y="2"/>
          <a:ext cx="12192003" cy="7654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7175">
                  <a:extLst>
                    <a:ext uri="{9D8B030D-6E8A-4147-A177-3AD203B41FA5}">
                      <a16:colId xmlns:a16="http://schemas.microsoft.com/office/drawing/2014/main" val="3212062177"/>
                    </a:ext>
                  </a:extLst>
                </a:gridCol>
                <a:gridCol w="2549451">
                  <a:extLst>
                    <a:ext uri="{9D8B030D-6E8A-4147-A177-3AD203B41FA5}">
                      <a16:colId xmlns:a16="http://schemas.microsoft.com/office/drawing/2014/main" val="2519701616"/>
                    </a:ext>
                  </a:extLst>
                </a:gridCol>
                <a:gridCol w="3150164">
                  <a:extLst>
                    <a:ext uri="{9D8B030D-6E8A-4147-A177-3AD203B41FA5}">
                      <a16:colId xmlns:a16="http://schemas.microsoft.com/office/drawing/2014/main" val="3737232535"/>
                    </a:ext>
                  </a:extLst>
                </a:gridCol>
                <a:gridCol w="3142544">
                  <a:extLst>
                    <a:ext uri="{9D8B030D-6E8A-4147-A177-3AD203B41FA5}">
                      <a16:colId xmlns:a16="http://schemas.microsoft.com/office/drawing/2014/main" val="2584647992"/>
                    </a:ext>
                  </a:extLst>
                </a:gridCol>
                <a:gridCol w="1112669">
                  <a:extLst>
                    <a:ext uri="{9D8B030D-6E8A-4147-A177-3AD203B41FA5}">
                      <a16:colId xmlns:a16="http://schemas.microsoft.com/office/drawing/2014/main" val="2794588274"/>
                    </a:ext>
                  </a:extLst>
                </a:gridCol>
              </a:tblGrid>
              <a:tr h="521804">
                <a:tc>
                  <a:txBody>
                    <a:bodyPr/>
                    <a:lstStyle/>
                    <a:p>
                      <a:pPr algn="l"/>
                      <a:r>
                        <a:rPr lang="es-VE" dirty="0"/>
                        <a:t>RUTA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TECNICO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ACTIVIDADES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CATEGORIA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GRUPO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03290"/>
                  </a:ext>
                </a:extLst>
              </a:tr>
              <a:tr h="1625335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VINCES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PALENQUE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GUARE DE BABA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BABA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SAN JUAN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JUJAN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TRES POSTES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t-BR" dirty="0"/>
                        <a:t>JOSE NARANJO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t-BR" dirty="0"/>
                        <a:t>ROBERT SANCHEZ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t-BR" dirty="0"/>
                        <a:t>MANUEL MONTECE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t-BR" dirty="0"/>
                        <a:t>(TECNICO POR CONTRATAR)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pt-BR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pt-BR" i="1" dirty="0"/>
                        <a:t>MOVILIDAD: FURGONETA</a:t>
                      </a:r>
                    </a:p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419" dirty="0"/>
                        <a:t>EJECUCION E IMPLEMETACION DE REDES TRONCALES Y RAMALES, REPARACION DE LAS MISMAS, INSTALACION DE CLIENTES Y SOPORTE DE LOS MISMOS BAJO EL ESQUEMA FTTH.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 SENIOR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dirty="0"/>
                    </a:p>
                    <a:p>
                      <a:pPr algn="ctr"/>
                      <a:endParaRPr lang="es-VE" dirty="0"/>
                    </a:p>
                    <a:p>
                      <a:pPr algn="ctr"/>
                      <a:r>
                        <a:rPr lang="es-VE" dirty="0"/>
                        <a:t>1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57589"/>
                  </a:ext>
                </a:extLst>
              </a:tr>
              <a:tr h="1858617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VINCES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PALENQUE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GUARE DE BABA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BABA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SAN JUAN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JUJAN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TRES POSTES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TYRONE NARANJO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EDGAR MONTES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VE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VE" i="1" dirty="0"/>
                        <a:t>MOVILIDAD: FURGONETA</a:t>
                      </a:r>
                      <a:endParaRPr lang="es-419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419" dirty="0"/>
                        <a:t>EJECUCION E IMPLEMETACION DE REDES TRONCALES Y RAMALES, REPARACION DE LAS MISMAS, INSTALACION DE CLIENTES Y SOPORTE DE LOS MISMOS BAJO EL ESQUEMA FTTH.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SENIOR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dirty="0"/>
                    </a:p>
                    <a:p>
                      <a:pPr algn="ctr"/>
                      <a:endParaRPr lang="es-VE" dirty="0"/>
                    </a:p>
                    <a:p>
                      <a:pPr algn="ctr"/>
                      <a:endParaRPr lang="es-VE" dirty="0"/>
                    </a:p>
                    <a:p>
                      <a:pPr algn="ctr"/>
                      <a:r>
                        <a:rPr lang="es-VE" dirty="0"/>
                        <a:t>2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535889"/>
                  </a:ext>
                </a:extLst>
              </a:tr>
              <a:tr h="261896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VINCES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ABRAS DE MANTEQUILLA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REPUBLICA DEL CACAO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SAN ATONIO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ANTONIO SOTOMAYOR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BALZAR DE VINCES</a:t>
                      </a:r>
                    </a:p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JOFRE AGUIRRE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VE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VE" i="1" dirty="0"/>
                        <a:t>MOVILIDAD: MOTO</a:t>
                      </a:r>
                      <a:endParaRPr lang="es-419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419" dirty="0"/>
                        <a:t>SOPORTE TECNICO Y RESOLUCION DE INCIDENCIAS A TECNICAS A NIVEL DOMICILARIO E INSTALACION DE CLIENTES EN ESQUEMA RADIO ENLACE.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SENIOR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VE" dirty="0"/>
                    </a:p>
                    <a:p>
                      <a:pPr algn="ctr"/>
                      <a:endParaRPr lang="es-VE" dirty="0"/>
                    </a:p>
                    <a:p>
                      <a:pPr algn="ctr"/>
                      <a:endParaRPr lang="es-VE" dirty="0"/>
                    </a:p>
                    <a:p>
                      <a:pPr algn="ctr"/>
                      <a:endParaRPr lang="es-VE" dirty="0"/>
                    </a:p>
                    <a:p>
                      <a:pPr algn="ctr"/>
                      <a:endParaRPr lang="es-VE" dirty="0"/>
                    </a:p>
                    <a:p>
                      <a:pPr algn="ctr"/>
                      <a:r>
                        <a:rPr lang="es-VE" dirty="0"/>
                        <a:t>3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710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058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D24D364F-76D3-4BFD-A9F3-04EDF02B0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258609"/>
              </p:ext>
            </p:extLst>
          </p:nvPr>
        </p:nvGraphicFramePr>
        <p:xfrm>
          <a:off x="0" y="-1"/>
          <a:ext cx="12192000" cy="8029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194">
                  <a:extLst>
                    <a:ext uri="{9D8B030D-6E8A-4147-A177-3AD203B41FA5}">
                      <a16:colId xmlns:a16="http://schemas.microsoft.com/office/drawing/2014/main" val="231233220"/>
                    </a:ext>
                  </a:extLst>
                </a:gridCol>
                <a:gridCol w="2778711">
                  <a:extLst>
                    <a:ext uri="{9D8B030D-6E8A-4147-A177-3AD203B41FA5}">
                      <a16:colId xmlns:a16="http://schemas.microsoft.com/office/drawing/2014/main" val="609087629"/>
                    </a:ext>
                  </a:extLst>
                </a:gridCol>
                <a:gridCol w="3071674">
                  <a:extLst>
                    <a:ext uri="{9D8B030D-6E8A-4147-A177-3AD203B41FA5}">
                      <a16:colId xmlns:a16="http://schemas.microsoft.com/office/drawing/2014/main" val="2614052370"/>
                    </a:ext>
                  </a:extLst>
                </a:gridCol>
                <a:gridCol w="3027285">
                  <a:extLst>
                    <a:ext uri="{9D8B030D-6E8A-4147-A177-3AD203B41FA5}">
                      <a16:colId xmlns:a16="http://schemas.microsoft.com/office/drawing/2014/main" val="3769799869"/>
                    </a:ext>
                  </a:extLst>
                </a:gridCol>
                <a:gridCol w="1006136">
                  <a:extLst>
                    <a:ext uri="{9D8B030D-6E8A-4147-A177-3AD203B41FA5}">
                      <a16:colId xmlns:a16="http://schemas.microsoft.com/office/drawing/2014/main" val="3291698118"/>
                    </a:ext>
                  </a:extLst>
                </a:gridCol>
              </a:tblGrid>
              <a:tr h="622917"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RUTA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TECNICO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ACTIVIDADES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CATEGORIA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GRUPO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769829"/>
                  </a:ext>
                </a:extLst>
              </a:tr>
              <a:tr h="62291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VINCES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ABRAS DE MANTEQUILLA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REPUBLICA DEL CACAO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SAN ATONIO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ANTONIO SOTOMAYOR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BALZAR DE VINCES</a:t>
                      </a:r>
                    </a:p>
                    <a:p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JEFFERSON ESPINOZA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DIEGO ARIAS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VE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VE" i="1" dirty="0"/>
                        <a:t>MOVILIDAD: CAMIONCITO</a:t>
                      </a:r>
                      <a:endParaRPr lang="es-419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419" dirty="0"/>
                        <a:t>INSTALACION Y MIGRACION DE CLIENTES EN REDES FTTTH.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4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567346"/>
                  </a:ext>
                </a:extLst>
              </a:tr>
              <a:tr h="62291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dirty="0"/>
                        <a:t>PALENQUE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dirty="0"/>
                        <a:t>SANTA MARTA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CHRISTIAN VALENZUELA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VE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VE" i="1" dirty="0"/>
                        <a:t>MOVILIDAD: MOTO</a:t>
                      </a:r>
                      <a:endParaRPr lang="es-419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419" dirty="0"/>
                        <a:t>INSTALACION DE CLIENTES, Y SOPORTE TECNICO EN REDES FTTTH Y RADIOENLACE, REPARACION DE RUTAS RAMALES Y LEVANTAMIENTO DE SERVICO A NIVEL DE CAJA DE DISTRIBUCIÓN DE RED FTTH.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5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49485"/>
                  </a:ext>
                </a:extLst>
              </a:tr>
              <a:tr h="62291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BABA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LA ISLA DE BEJUCAL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GUARE DE BABA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LA CARMELA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VICTOR LEAL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(TECNICO POR CONTRATAR)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dirty="0"/>
                        <a:t>INSTALACION DE CLIENTES, Y SOPORTE TECNICO EN REDES FTTTH Y RADIOENLACE, REPARACION DE RUTAS RAMALES Y LEVANTAMIENTO DE SERVICO A NIVEL DE CAJA DE DISTRIBUCIÓN DE RED FTTH.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JUNIOR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6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952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64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F0426C3E-CF40-4947-A62E-19E09C866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661399"/>
              </p:ext>
            </p:extLst>
          </p:nvPr>
        </p:nvGraphicFramePr>
        <p:xfrm>
          <a:off x="0" y="0"/>
          <a:ext cx="12192000" cy="2575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268">
                  <a:extLst>
                    <a:ext uri="{9D8B030D-6E8A-4147-A177-3AD203B41FA5}">
                      <a16:colId xmlns:a16="http://schemas.microsoft.com/office/drawing/2014/main" val="3525921541"/>
                    </a:ext>
                  </a:extLst>
                </a:gridCol>
                <a:gridCol w="2840854">
                  <a:extLst>
                    <a:ext uri="{9D8B030D-6E8A-4147-A177-3AD203B41FA5}">
                      <a16:colId xmlns:a16="http://schemas.microsoft.com/office/drawing/2014/main" val="713099750"/>
                    </a:ext>
                  </a:extLst>
                </a:gridCol>
                <a:gridCol w="3515558">
                  <a:extLst>
                    <a:ext uri="{9D8B030D-6E8A-4147-A177-3AD203B41FA5}">
                      <a16:colId xmlns:a16="http://schemas.microsoft.com/office/drawing/2014/main" val="2276936902"/>
                    </a:ext>
                  </a:extLst>
                </a:gridCol>
                <a:gridCol w="3036163">
                  <a:extLst>
                    <a:ext uri="{9D8B030D-6E8A-4147-A177-3AD203B41FA5}">
                      <a16:colId xmlns:a16="http://schemas.microsoft.com/office/drawing/2014/main" val="1404614709"/>
                    </a:ext>
                  </a:extLst>
                </a:gridCol>
                <a:gridCol w="1077157">
                  <a:extLst>
                    <a:ext uri="{9D8B030D-6E8A-4147-A177-3AD203B41FA5}">
                      <a16:colId xmlns:a16="http://schemas.microsoft.com/office/drawing/2014/main" val="3361905576"/>
                    </a:ext>
                  </a:extLst>
                </a:gridCol>
              </a:tblGrid>
              <a:tr h="563732"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RUTA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TECNICO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ACTIVIDADES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CATEGORIA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GRUPO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297345"/>
                  </a:ext>
                </a:extLst>
              </a:tr>
              <a:tr h="56373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SAN JUAN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JUJAN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419" dirty="0"/>
                        <a:t>TRES POSTES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WILSON PALLETE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s-VE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VE" dirty="0"/>
                        <a:t>MOVILIDAD: CAMIONCITO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419" dirty="0"/>
                        <a:t>INSTALACION DE CLIENTES, Y SOPORTE TECNICO EN REDES FTTTH Y RADIOENLACE, REPARACION DE RUTAS RAMALES Y LEVANTAMIENTO DE SERVICO A NIVEL DE CAJA DE DISTRIBUCIÓN DE RED FTTH.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VE" dirty="0"/>
                        <a:t>TECNICO INTEGRAL SENIOR</a:t>
                      </a:r>
                      <a:endParaRPr lang="es-419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/>
                        <a:t>7</a:t>
                      </a:r>
                      <a:endParaRPr lang="es-419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926260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506B327F-1935-48FD-AD8B-171E3781CF2B}"/>
              </a:ext>
            </a:extLst>
          </p:cNvPr>
          <p:cNvSpPr txBox="1"/>
          <p:nvPr/>
        </p:nvSpPr>
        <p:spPr>
          <a:xfrm>
            <a:off x="396535" y="2902997"/>
            <a:ext cx="113989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dirty="0">
                <a:latin typeface="+mj-lt"/>
              </a:rPr>
              <a:t>OBSERVACIONES DE CRITERIO TECNICO</a:t>
            </a:r>
          </a:p>
          <a:p>
            <a:pPr algn="ctr"/>
            <a:endParaRPr lang="es-VE" sz="2800" dirty="0">
              <a:latin typeface="+mj-lt"/>
            </a:endParaRP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419" sz="2000" dirty="0">
                <a:latin typeface="+mj-lt"/>
              </a:rPr>
              <a:t>El grupo 1 y 2 deberá tener bajo asignación un kit de instalación, si bien sus actividades están enfocadas a la ejecución e implementación de redes, estos no estarán exceptuados de las actividades de instalación.</a:t>
            </a:r>
          </a:p>
          <a:p>
            <a:pPr>
              <a:buClr>
                <a:schemeClr val="accent1"/>
              </a:buClr>
            </a:pPr>
            <a:endParaRPr lang="es-419" sz="2000" dirty="0">
              <a:latin typeface="+mj-lt"/>
            </a:endParaRP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419" sz="2000" dirty="0">
                <a:latin typeface="+mj-lt"/>
              </a:rPr>
              <a:t>Sobre el dpto. técnico no debe ninguna injerencia de otro dpto.  su relación y dependencia será directa con gerencia y presidencia, y se contara con el apoyo de los dptos. de RR.HH., networking y contabilidad.</a:t>
            </a:r>
          </a:p>
          <a:p>
            <a:pPr>
              <a:buClr>
                <a:schemeClr val="accent1"/>
              </a:buClr>
            </a:pPr>
            <a:endParaRPr lang="es-419" sz="2000" dirty="0">
              <a:latin typeface="+mj-lt"/>
            </a:endParaRP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s-419" sz="2000" dirty="0">
                <a:latin typeface="+mj-lt"/>
              </a:rPr>
              <a:t>La solicitud de ejecución de nuevos proyectos debe ser solicitada por gerencia y área comercial. </a:t>
            </a:r>
          </a:p>
          <a:p>
            <a:endParaRPr lang="es-419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1673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865838-44B5-4C32-99E7-CEAF5252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094" y="550416"/>
            <a:ext cx="10058400" cy="601018"/>
          </a:xfrm>
        </p:spPr>
        <p:txBody>
          <a:bodyPr>
            <a:normAutofit/>
          </a:bodyPr>
          <a:lstStyle/>
          <a:p>
            <a:pPr algn="ctr"/>
            <a:r>
              <a:rPr lang="es-VE" sz="2800" dirty="0"/>
              <a:t>SUGERENCIAS </a:t>
            </a:r>
            <a:endParaRPr lang="es-419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E674C0-5F6D-4AE2-94DF-692B52903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419" dirty="0"/>
              <a:t> El personal estará sujeta a rotación de labores, esto deberá ser previamente planificado y consultado por RR.HH.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419" dirty="0"/>
              <a:t> El personal debería recibir capacitación técnica por un agente externo al menos una vez al año.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419" dirty="0"/>
              <a:t> EL ascenso o la escala de un cargo a otro debe estar sujeto a los criterios del jefe técnico en concordancia con RR.HH, esto sujeto a una serie de evaluaciones, físicas, orales y escritas. </a:t>
            </a:r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105659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265</TotalTime>
  <Words>1046</Words>
  <Application>Microsoft Office PowerPoint</Application>
  <PresentationFormat>Panorámica</PresentationFormat>
  <Paragraphs>172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Retrospección</vt:lpstr>
      <vt:lpstr>REESTRUCTURACION DEL DEPARTAMENTO TECNICO</vt:lpstr>
      <vt:lpstr>CONSIDERACIONES A TOMAR EN CUENTA</vt:lpstr>
      <vt:lpstr>Presentación de PowerPoint</vt:lpstr>
      <vt:lpstr>CATEGORIZACION DE LOS CARGOS</vt:lpstr>
      <vt:lpstr>PROPUESTA SALARIAL</vt:lpstr>
      <vt:lpstr>Presentación de PowerPoint</vt:lpstr>
      <vt:lpstr>Presentación de PowerPoint</vt:lpstr>
      <vt:lpstr>Presentación de PowerPoint</vt:lpstr>
      <vt:lpstr>SUGERENCIAS </vt:lpstr>
      <vt:lpstr>DISPOSICIONES LOGISTICAS </vt:lpstr>
      <vt:lpstr>PROYECCIONES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REESTRUCTURACION DEL DEPARTAMENTO TECNICO</dc:title>
  <dc:creator>Jose L. Nunes G.</dc:creator>
  <cp:lastModifiedBy>HomeWork</cp:lastModifiedBy>
  <cp:revision>13</cp:revision>
  <dcterms:created xsi:type="dcterms:W3CDTF">2022-11-18T13:32:59Z</dcterms:created>
  <dcterms:modified xsi:type="dcterms:W3CDTF">2022-11-21T12:13:42Z</dcterms:modified>
</cp:coreProperties>
</file>