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1"/>
  </p:notesMasterIdLst>
  <p:handoutMasterIdLst>
    <p:handoutMasterId r:id="rId22"/>
  </p:handoutMasterIdLst>
  <p:sldIdLst>
    <p:sldId id="278" r:id="rId2"/>
    <p:sldId id="279" r:id="rId3"/>
    <p:sldId id="280" r:id="rId4"/>
    <p:sldId id="294" r:id="rId5"/>
    <p:sldId id="281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9" r:id="rId19"/>
    <p:sldId id="308" r:id="rId20"/>
  </p:sldIdLst>
  <p:sldSz cx="12192000" cy="6858000"/>
  <p:notesSz cx="13716000" cy="24384000"/>
  <p:defaultTextStyle>
    <a:defPPr rtl="0">
      <a:defRPr lang="es-ES"/>
    </a:defPPr>
    <a:lvl1pPr marL="0" algn="l" defTabSz="4572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09" autoAdjust="0"/>
  </p:normalViewPr>
  <p:slideViewPr>
    <p:cSldViewPr snapToGrid="0" snapToObjects="1">
      <p:cViewPr varScale="1">
        <p:scale>
          <a:sx n="86" d="100"/>
          <a:sy n="86" d="100"/>
        </p:scale>
        <p:origin x="542" y="53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7" d="100"/>
          <a:sy n="37" d="100"/>
        </p:scale>
        <p:origin x="328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8E4F38D-3D8F-1BB6-3C72-28352EE6FF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894E59-EAB9-4882-EFF6-EE11CE5355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FCB47-8568-47E1-A315-46B437FB0855}" type="datetime1">
              <a:rPr lang="es-ES" smtClean="0"/>
              <a:t>11/12/2023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ADA647F-9055-2B53-1D58-14F4E08840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CC2D82-C37C-B5E8-0905-C840622519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5E18C-CD21-4AE1-9279-0FBCEAB610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937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lang="es-ES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es-ES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es-ES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es-ES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es-ES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es-ES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es-ES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es-ES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es-ES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8828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653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440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789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n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rtlCol="0" anchor="t">
            <a:noAutofit/>
          </a:bodyPr>
          <a:lstStyle>
            <a:lvl1pPr algn="ctr">
              <a:defRPr lang="es-ES" sz="4400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es-ES" sz="2400"/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46" name="Marcador de texto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4" name="Marcador de posición de imagen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s-ES" sz="9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52" name="Marcador de texto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7" name="Marcador de texto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8" name="Marcador de posición de imagen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s-ES" sz="9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58" name="Marcador de texto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8" name="Marcador de texto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7" name="Marcador de posición de imagen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s-ES" sz="9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59" name="Marcador de texto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9" name="Marcador de texto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6" name="Marcador de posición de imagen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s-ES" sz="9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60" name="Marcador de texto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50" name="Marcador de texto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5" name="Marcador de posición de imagen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s-ES" sz="9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61" name="Marcador de texto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lnSpc>
                <a:spcPct val="100000"/>
              </a:lnSpc>
              <a:defRPr lang="es-ES">
                <a:solidFill>
                  <a:schemeClr val="accent6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30" name="Imagen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MMM AAAA</a:t>
            </a:r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MMM AAAA</a:t>
            </a:r>
          </a:p>
        </p:txBody>
      </p:sp>
      <p:sp>
        <p:nvSpPr>
          <p:cNvPr id="33" name="Marcador de texto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MMM AAAA</a:t>
            </a:r>
          </a:p>
        </p:txBody>
      </p:sp>
      <p:sp>
        <p:nvSpPr>
          <p:cNvPr id="34" name="Marcador de texto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MMM AAAA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MMM AAAA</a:t>
            </a:r>
          </a:p>
        </p:txBody>
      </p:sp>
      <p:sp>
        <p:nvSpPr>
          <p:cNvPr id="36" name="Marcador de texto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7" name="Marcador de texto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8" name="Marcador de texto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9" name="Marcador de texto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0" name="Marcador de texto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11" name="Imagen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pic>
        <p:nvPicPr>
          <p:cNvPr id="13" name="Imagen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17" name="Imagen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pic>
        <p:nvPicPr>
          <p:cNvPr id="19" name="Imagen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 rtlCol="0">
            <a:noAutofit/>
          </a:bodyPr>
          <a:lstStyle>
            <a:lvl1pPr>
              <a:defRPr lang="es-ES" sz="1500"/>
            </a:lvl1pPr>
            <a:lvl2pPr>
              <a:defRPr lang="es-ES" sz="1300"/>
            </a:lvl2pPr>
            <a:lvl3pPr>
              <a:defRPr lang="es-ES" sz="1200"/>
            </a:lvl3pPr>
            <a:lvl4pPr>
              <a:defRPr lang="es-ES" sz="1200"/>
            </a:lvl4pPr>
            <a:lvl5pPr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es-ES"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 rtlCol="0">
            <a:noAutofit/>
          </a:bodyPr>
          <a:lstStyle>
            <a:lvl1pPr>
              <a:defRPr lang="es-ES" sz="1500"/>
            </a:lvl1pPr>
            <a:lvl2pPr>
              <a:defRPr lang="es-ES" sz="1300"/>
            </a:lvl2pPr>
            <a:lvl3pPr>
              <a:defRPr lang="es-ES" sz="1200"/>
            </a:lvl3pPr>
            <a:lvl4pPr>
              <a:defRPr lang="es-ES" sz="1200"/>
            </a:lvl4pPr>
            <a:lvl5pPr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46" name="Marcador de texto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4" name="Marcador de posición de imagen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s-ES" sz="9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52" name="Marcador de texto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9" name="Marcador de texto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6" name="Marcador de posición de imagen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s-ES" sz="9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60" name="Marcador de texto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50" name="Marcador de texto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5" name="Marcador de posición de imagen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s-ES" sz="9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61" name="Marcador de texto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es-ES" sz="15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n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25" name="Imagen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26" name="Imagen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53" name="Imagen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pic>
        <p:nvPicPr>
          <p:cNvPr id="21" name="Imagen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n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es-ES" b="1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 rtlCol="0">
            <a:noAutofit/>
          </a:bodyPr>
          <a:lstStyle>
            <a:lvl1pPr marL="0" indent="0">
              <a:buNone/>
              <a:defRPr lang="es-ES" sz="1500"/>
            </a:lvl1pPr>
            <a:lvl2pPr>
              <a:defRPr lang="es-ES" sz="1500"/>
            </a:lvl2pPr>
            <a:lvl3pPr>
              <a:defRPr lang="es-ES" sz="1500"/>
            </a:lvl3pPr>
            <a:lvl4pPr>
              <a:defRPr lang="es-ES" sz="1500"/>
            </a:lvl4pPr>
            <a:lvl5pPr>
              <a:defRPr lang="es-ES" sz="15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er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Forma libre: Forma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pic>
        <p:nvPicPr>
          <p:cNvPr id="9" name="Imagen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rtlCol="0" anchor="ctr">
            <a:noAutofit/>
          </a:bodyPr>
          <a:lstStyle>
            <a:lvl1pPr algn="l">
              <a:defRPr lang="es-ES" sz="4400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 rtlCol="0">
            <a:noAutofit/>
          </a:bodyPr>
          <a:lstStyle>
            <a:lvl1pPr marL="0" indent="0" algn="l">
              <a:spcBef>
                <a:spcPts val="576"/>
              </a:spcBef>
              <a:buNone/>
              <a:defRPr lang="es-ES" sz="2400"/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n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pic>
        <p:nvPicPr>
          <p:cNvPr id="11" name="Imagen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15" name="Imagen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pic>
        <p:nvPicPr>
          <p:cNvPr id="17" name="Imagen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  <p:sp>
        <p:nvSpPr>
          <p:cNvPr id="18" name="Título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19" name="Marcador de contenido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 rtlCol="0">
            <a:noAutofit/>
          </a:bodyPr>
          <a:lstStyle>
            <a:lvl1pPr>
              <a:defRPr lang="es-ES" sz="1500"/>
            </a:lvl1pPr>
            <a:lvl2pPr>
              <a:defRPr lang="es-ES" sz="1300"/>
            </a:lvl2pPr>
            <a:lvl3pPr>
              <a:defRPr lang="es-ES" sz="1200"/>
            </a:lvl3pPr>
            <a:lvl4pPr>
              <a:defRPr lang="es-ES" sz="1200"/>
            </a:lvl4pPr>
            <a:lvl5pPr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20" name="Marcador de contenido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 rtlCol="0">
            <a:noAutofit/>
          </a:bodyPr>
          <a:lstStyle>
            <a:lvl1pPr>
              <a:defRPr lang="es-ES" sz="1500"/>
            </a:lvl1pPr>
            <a:lvl2pPr>
              <a:defRPr lang="es-ES" sz="1300"/>
            </a:lvl2pPr>
            <a:lvl3pPr>
              <a:defRPr lang="es-ES" sz="1200"/>
            </a:lvl3pPr>
            <a:lvl4pPr>
              <a:defRPr lang="es-ES" sz="1200"/>
            </a:lvl4pPr>
            <a:lvl5pPr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s-ES" sz="3200"/>
            </a:lvl1pPr>
            <a:lvl2pPr>
              <a:defRPr lang="es-ES" sz="2800"/>
            </a:lvl2pPr>
            <a:lvl3pPr>
              <a:defRPr lang="es-ES" sz="2400"/>
            </a:lvl3pPr>
            <a:lvl4pPr>
              <a:defRPr lang="es-ES" sz="2000"/>
            </a:lvl4pPr>
            <a:lvl5pPr>
              <a:defRPr lang="es-ES" sz="2000"/>
            </a:lvl5pPr>
            <a:lvl6pPr>
              <a:defRPr lang="es-ES" sz="2000"/>
            </a:lvl6pPr>
            <a:lvl7pPr>
              <a:defRPr lang="es-ES" sz="2000"/>
            </a:lvl7pPr>
            <a:lvl8pPr>
              <a:defRPr lang="es-ES" sz="2000"/>
            </a:lvl8pPr>
            <a:lvl9pPr>
              <a:defRPr lang="es-ES" sz="2000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s-ES" sz="1600"/>
            </a:lvl1pPr>
            <a:lvl2pPr marL="457200" indent="0">
              <a:buNone/>
              <a:defRPr lang="es-ES" sz="1400"/>
            </a:lvl2pPr>
            <a:lvl3pPr marL="914400" indent="0">
              <a:buNone/>
              <a:defRPr lang="es-ES" sz="1200"/>
            </a:lvl3pPr>
            <a:lvl4pPr marL="1371600" indent="0">
              <a:buNone/>
              <a:defRPr lang="es-ES" sz="1000"/>
            </a:lvl4pPr>
            <a:lvl5pPr marL="1828800" indent="0">
              <a:buNone/>
              <a:defRPr lang="es-ES" sz="1000"/>
            </a:lvl5pPr>
            <a:lvl6pPr marL="2286000" indent="0">
              <a:buNone/>
              <a:defRPr lang="es-ES" sz="1000"/>
            </a:lvl6pPr>
            <a:lvl7pPr marL="2743200" indent="0">
              <a:buNone/>
              <a:defRPr lang="es-ES" sz="1000"/>
            </a:lvl7pPr>
            <a:lvl8pPr marL="3200400" indent="0">
              <a:buNone/>
              <a:defRPr lang="es-ES" sz="1000"/>
            </a:lvl8pPr>
            <a:lvl9pPr marL="3657600" indent="0">
              <a:buNone/>
              <a:defRPr lang="es-ES" sz="1000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orma libre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rtl="0"/>
              <a:endParaRPr lang="es-ES" dirty="0"/>
            </a:p>
          </p:txBody>
        </p:sp>
        <p:sp>
          <p:nvSpPr>
            <p:cNvPr id="8" name="Forma libre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rtl="0"/>
              <a:endParaRPr lang="es-ES" dirty="0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orma libre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rtl="0"/>
              <a:endParaRPr lang="es-ES" dirty="0"/>
            </a:p>
          </p:txBody>
        </p:sp>
        <p:sp>
          <p:nvSpPr>
            <p:cNvPr id="11" name="Forma libre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rtl="0"/>
              <a:endParaRPr lang="es-ES" dirty="0"/>
            </a:p>
          </p:txBody>
        </p:sp>
      </p:grpSp>
      <p:sp>
        <p:nvSpPr>
          <p:cNvPr id="14" name="Imagen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es-ES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es-ES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es-ES" sz="1800"/>
            </a:lvl3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lang="es-ES" sz="3200"/>
            </a:lvl1pPr>
            <a:lvl2pPr marL="457200" indent="0">
              <a:buNone/>
              <a:defRPr lang="es-ES" sz="2800"/>
            </a:lvl2pPr>
            <a:lvl3pPr marL="914400" indent="0">
              <a:buNone/>
              <a:defRPr lang="es-ES" sz="2400"/>
            </a:lvl3pPr>
            <a:lvl4pPr marL="1371600" indent="0">
              <a:buNone/>
              <a:defRPr lang="es-ES" sz="2000"/>
            </a:lvl4pPr>
            <a:lvl5pPr marL="1828800" indent="0">
              <a:buNone/>
              <a:defRPr lang="es-ES" sz="2000"/>
            </a:lvl5pPr>
            <a:lvl6pPr marL="2286000" indent="0">
              <a:buNone/>
              <a:defRPr lang="es-ES" sz="2000"/>
            </a:lvl6pPr>
            <a:lvl7pPr marL="2743200" indent="0">
              <a:buNone/>
              <a:defRPr lang="es-ES" sz="2000"/>
            </a:lvl7pPr>
            <a:lvl8pPr marL="3200400" indent="0">
              <a:buNone/>
              <a:defRPr lang="es-ES" sz="2000"/>
            </a:lvl8pPr>
            <a:lvl9pPr marL="3657600" indent="0">
              <a:buNone/>
              <a:defRPr lang="es-ES" sz="2000"/>
            </a:lvl9pPr>
          </a:lstStyle>
          <a:p>
            <a:pPr rtl="0"/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s-ES" sz="1600"/>
            </a:lvl1pPr>
            <a:lvl2pPr marL="457200" indent="0">
              <a:buNone/>
              <a:defRPr lang="es-ES" sz="1400"/>
            </a:lvl2pPr>
            <a:lvl3pPr marL="914400" indent="0">
              <a:buNone/>
              <a:defRPr lang="es-ES" sz="1200"/>
            </a:lvl3pPr>
            <a:lvl4pPr marL="1371600" indent="0">
              <a:buNone/>
              <a:defRPr lang="es-ES" sz="1000"/>
            </a:lvl4pPr>
            <a:lvl5pPr marL="1828800" indent="0">
              <a:buNone/>
              <a:defRPr lang="es-ES" sz="1000"/>
            </a:lvl5pPr>
            <a:lvl6pPr marL="2286000" indent="0">
              <a:buNone/>
              <a:defRPr lang="es-ES" sz="1000"/>
            </a:lvl6pPr>
            <a:lvl7pPr marL="2743200" indent="0">
              <a:buNone/>
              <a:defRPr lang="es-ES" sz="1000"/>
            </a:lvl7pPr>
            <a:lvl8pPr marL="3200400" indent="0">
              <a:buNone/>
              <a:defRPr lang="es-ES" sz="1000"/>
            </a:lvl8pPr>
            <a:lvl9pPr marL="3657600" indent="0">
              <a:buNone/>
              <a:defRPr lang="es-ES" sz="1000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es-ES" b="1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 rtlCol="0">
            <a:noAutofit/>
          </a:bodyPr>
          <a:lstStyle>
            <a:lvl1pPr marL="0" indent="0">
              <a:buNone/>
              <a:defRPr lang="es-ES" sz="1500"/>
            </a:lvl1pPr>
            <a:lvl2pPr>
              <a:defRPr lang="es-ES" sz="1500"/>
            </a:lvl2pPr>
            <a:lvl3pPr>
              <a:defRPr lang="es-ES" sz="1500"/>
            </a:lvl3pPr>
            <a:lvl4pPr>
              <a:defRPr lang="es-ES" sz="1500"/>
            </a:lvl4pPr>
            <a:lvl5pPr>
              <a:defRPr lang="es-ES" sz="15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3" name="Forma libre: Forma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lvl="0" algn="ctr" rtl="0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s-ES" sz="4400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 rtlCol="0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2400">
                <a:solidFill>
                  <a:schemeClr val="accent6"/>
                </a:solidFill>
              </a:defRPr>
            </a:lvl1pPr>
            <a:lvl2pPr marL="457200" indent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 rtlCol="0">
            <a:noAutofit/>
          </a:bodyPr>
          <a:lstStyle>
            <a:lvl1pPr>
              <a:defRPr lang="es-ES" sz="1800"/>
            </a:lvl1pPr>
            <a:lvl2pPr>
              <a:defRPr lang="es-ES" sz="1600"/>
            </a:lvl2pPr>
            <a:lvl3pPr>
              <a:defRPr lang="es-ES" sz="1400"/>
            </a:lvl3pPr>
            <a:lvl4pPr>
              <a:defRPr lang="es-ES" sz="1200"/>
            </a:lvl4pPr>
            <a:lvl5pPr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 rtlCol="0">
            <a:noAutofit/>
          </a:bodyPr>
          <a:lstStyle>
            <a:lvl1pPr>
              <a:defRPr lang="es-ES" sz="1800"/>
            </a:lvl1pPr>
            <a:lvl2pPr>
              <a:defRPr lang="es-ES" sz="1600"/>
            </a:lvl2pPr>
            <a:lvl3pPr>
              <a:defRPr lang="es-ES" sz="1400"/>
            </a:lvl3pPr>
            <a:lvl4pPr>
              <a:defRPr lang="es-ES" sz="1200"/>
            </a:lvl4pPr>
            <a:lvl5pPr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 rtlCol="0">
            <a:noAutofit/>
          </a:bodyPr>
          <a:lstStyle>
            <a:lvl1pPr algn="l">
              <a:lnSpc>
                <a:spcPct val="100000"/>
              </a:lnSpc>
              <a:defRPr lang="es-ES"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57" name="Marcador de texto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 rtlCol="0">
            <a:noAutofit/>
          </a:bodyPr>
          <a:lstStyle>
            <a:lvl1pPr marL="0" indent="0">
              <a:buNone/>
              <a:defRPr lang="es-ES" sz="10000" b="1"/>
            </a:lvl1pPr>
          </a:lstStyle>
          <a:p>
            <a:pPr lvl="0" rtl="0"/>
            <a:r>
              <a:rPr lang="es-ES"/>
              <a:t>"</a:t>
            </a:r>
          </a:p>
        </p:txBody>
      </p:sp>
      <p:sp>
        <p:nvSpPr>
          <p:cNvPr id="55" name="Marcador de texto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es-ES" sz="24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56" name="Marcador de texto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 rtlCol="0">
            <a:noAutofit/>
          </a:bodyPr>
          <a:lstStyle>
            <a:lvl1pPr marL="0" indent="0">
              <a:buNone/>
              <a:defRPr lang="es-ES" sz="10000" b="1"/>
            </a:lvl1pPr>
          </a:lstStyle>
          <a:p>
            <a:pPr lvl="0" rtl="0"/>
            <a:r>
              <a:rPr lang="es-ES"/>
              <a:t>"</a:t>
            </a:r>
          </a:p>
        </p:txBody>
      </p:sp>
      <p:sp>
        <p:nvSpPr>
          <p:cNvPr id="32" name="Imagen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53" name="Forma libre: Forma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33" name="Imagen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29" name="Forma libre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31" name="Forma libre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dirty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sz="45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23" name="Marcador de posición de imagen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2" name="Marcador de texto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24" name="Marcador de texto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26" name="Marcador de posición de imagen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5" name="Marcador de texto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27" name="Marcador de texto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29" name="Marcador de posición de imagen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8" name="Marcador de texto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0" name="Marcador de texto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lvl="0" rtl="0"/>
            <a:r>
              <a:rPr lang="es-ES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200" spc="20" baseline="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10" name="Marcador de posición de imagen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14" name="Marcador de texto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15" name="Marcador de texto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200" spc="20" baseline="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23" name="Marcador de posición de imagen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2" name="Marcador de texto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24" name="Marcador de texto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200" spc="20" baseline="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11" name="Marcador de posición de imagen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16" name="Marcador de texto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18" name="Marcador de texto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200" spc="20" baseline="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26" name="Marcador de posición de imagen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5" name="Marcador de texto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27" name="Marcador de texto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200" spc="20" baseline="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12" name="Marcador de posición de imagen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0" name="Marcador de texto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1" name="Marcador de texto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200" spc="20" baseline="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29" name="Marcador de posición de imagen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8" name="Marcador de texto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0" name="Marcador de texto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200" spc="20" baseline="0"/>
            </a:lvl1pPr>
          </a:lstStyle>
          <a:p>
            <a:pPr lvl="0" rtl="0"/>
            <a:r>
              <a:rPr lang="es-ES"/>
              <a:t>Título</a:t>
            </a:r>
          </a:p>
        </p:txBody>
      </p:sp>
      <p:sp>
        <p:nvSpPr>
          <p:cNvPr id="13" name="Marcador de posición de imagen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32" name="Marcador de texto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es-ES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3" name="Marcador de texto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s-ES" sz="1200" spc="20" baseline="0"/>
            </a:lvl1pPr>
          </a:lstStyle>
          <a:p>
            <a:pPr lvl="0" rtl="0"/>
            <a:r>
              <a:rPr lang="es-ES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48F63A3B-78C7-47BE-AE5E-E10140E0464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es-ES"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es-ES"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es-ES"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es-ES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es-ES"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es-ES"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4000" dirty="0"/>
              <a:t>INDUCCION AL AREA COMERCIAL</a:t>
            </a:r>
            <a:br>
              <a:rPr lang="es-ES" sz="4000" dirty="0"/>
            </a:br>
            <a:endParaRPr lang="es-ES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Realizada por:</a:t>
            </a:r>
          </a:p>
          <a:p>
            <a:pPr rtl="0"/>
            <a:r>
              <a:rPr lang="es-ES" dirty="0"/>
              <a:t>Ing. Jose Nunes</a:t>
            </a:r>
          </a:p>
          <a:p>
            <a:pPr rtl="0"/>
            <a:r>
              <a:rPr lang="es-ES" dirty="0"/>
              <a:t>Jefe de proyectos</a:t>
            </a:r>
          </a:p>
          <a:p>
            <a:pPr rtl="0"/>
            <a:r>
              <a:rPr lang="es-ES" dirty="0"/>
              <a:t>Turbonet S.A</a:t>
            </a:r>
          </a:p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6ED68DF-104C-93DA-4020-28D43243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es-ES" smtClean="0"/>
              <a:t>10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022608-0A80-8A05-8C79-8C3FC5F6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731519"/>
            <a:ext cx="12156478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14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4D22293-37C1-6ED0-659B-D929860A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es-ES" smtClean="0"/>
              <a:t>11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69F86E-0A5C-3262-A8C3-7B2F24BA5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1417145"/>
            <a:ext cx="12186960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B57F9F7-1906-0133-BB2A-C232E804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es-ES" smtClean="0"/>
              <a:t>12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B634EF-29D3-A0CF-0B20-EA62F159A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124" y="0"/>
            <a:ext cx="9649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2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09D7C03-DC82-7E7E-1A9B-5CC7A162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es-ES" smtClean="0"/>
              <a:t>13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43AC73-D61E-49C3-1FF9-F46D6E585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34" y="853217"/>
            <a:ext cx="8900931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3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0F7CCE6-66ED-E279-2A15-84E259823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1" y="457200"/>
            <a:ext cx="5388391" cy="341790"/>
          </a:xfrm>
        </p:spPr>
        <p:txBody>
          <a:bodyPr/>
          <a:lstStyle/>
          <a:p>
            <a:pPr rtl="0"/>
            <a:r>
              <a:rPr lang="es-ES" dirty="0"/>
              <a:t>Para determinar en el celular, usamos la app de Google </a:t>
            </a:r>
            <a:r>
              <a:rPr lang="es-ES" dirty="0" err="1"/>
              <a:t>Earth</a:t>
            </a:r>
            <a:r>
              <a:rPr lang="es-ES" dirty="0"/>
              <a:t> o </a:t>
            </a:r>
            <a:r>
              <a:rPr lang="es-ES" dirty="0" err="1"/>
              <a:t>Maps.Me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2BE30A-BCC9-F105-83CA-F25AB737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es-ES" smtClean="0"/>
              <a:t>14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E3D96A-D286-02E1-BDD6-7EDE5CF3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62" y="1395054"/>
            <a:ext cx="3822523" cy="37127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8EC994-69CC-5037-E7C2-7D52540A7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258" y="1395054"/>
            <a:ext cx="3779848" cy="30482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A584FF-AD3E-120C-7C43-CDF3717A0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204" y="1395054"/>
            <a:ext cx="3834716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74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53BED-9E72-50DC-1E70-C0C69E2F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31" y="2670048"/>
            <a:ext cx="7058458" cy="768096"/>
          </a:xfrm>
        </p:spPr>
        <p:txBody>
          <a:bodyPr/>
          <a:lstStyle/>
          <a:p>
            <a:r>
              <a:rPr lang="es-EC" dirty="0"/>
              <a:t>Tiempos para una instalación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72446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A69D66-F7D4-D993-C529-58FFB339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00" y="2916935"/>
            <a:ext cx="6400800" cy="1317713"/>
          </a:xfrm>
        </p:spPr>
        <p:txBody>
          <a:bodyPr/>
          <a:lstStyle/>
          <a:p>
            <a:pPr algn="l"/>
            <a:r>
              <a:rPr lang="es-EC" dirty="0"/>
              <a:t>El tiempo de mora para una instalación dentro del segmento FTTH o Wireless es de 48 HORAS según nuestro contrato de servicio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66474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05EF0-425E-30A0-C242-4127C86360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/>
              <a:t>Módulo de soporte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562278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1553A-110A-D4E9-FE46-2D78E5F4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6" y="2578199"/>
            <a:ext cx="9170633" cy="1800036"/>
          </a:xfrm>
        </p:spPr>
        <p:txBody>
          <a:bodyPr/>
          <a:lstStyle/>
          <a:p>
            <a:r>
              <a:rPr lang="es-EC" dirty="0"/>
              <a:t>Tiempos de respuestas para un soporte</a:t>
            </a:r>
            <a:endParaRPr lang="es-419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52E68C-2B02-E742-2EA7-7A16A2718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4164426"/>
            <a:ext cx="6113874" cy="1607603"/>
          </a:xfrm>
        </p:spPr>
        <p:txBody>
          <a:bodyPr/>
          <a:lstStyle/>
          <a:p>
            <a:r>
              <a:rPr lang="es-EC" dirty="0"/>
              <a:t>El tiempo de respuesta para un soporte debe estar enmarcado dentro de las 24 horas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28340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8A430-2057-49AC-4A09-3660440F7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683" y="3163913"/>
            <a:ext cx="7023717" cy="768096"/>
          </a:xfrm>
        </p:spPr>
        <p:txBody>
          <a:bodyPr/>
          <a:lstStyle/>
          <a:p>
            <a:r>
              <a:rPr lang="es-EC" dirty="0"/>
              <a:t>Funciones del </a:t>
            </a:r>
            <a:r>
              <a:rPr lang="es-EC" dirty="0" err="1"/>
              <a:t>noc</a:t>
            </a:r>
            <a:r>
              <a:rPr lang="es-EC" dirty="0"/>
              <a:t> o </a:t>
            </a:r>
            <a:r>
              <a:rPr lang="es-EC" dirty="0" err="1"/>
              <a:t>call</a:t>
            </a:r>
            <a:r>
              <a:rPr lang="es-EC" dirty="0"/>
              <a:t> center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08709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PROGRAMA</a:t>
            </a:r>
            <a:endParaRPr lang="es-ES" sz="40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marL="342900" lvl="0" indent="-342900">
              <a:lnSpc>
                <a:spcPct val="105000"/>
              </a:lnSpc>
              <a:buFont typeface="Wingdings" panose="05000000000000000000" pitchFamily="2" charset="2"/>
              <a:buChar char="q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Cobertura General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Wingdings" panose="05000000000000000000" pitchFamily="2" charset="2"/>
              <a:buChar char="q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Cobertura punto a punto 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Wingdings" panose="05000000000000000000" pitchFamily="2" charset="2"/>
              <a:buChar char="q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Manejo del archivo de cobertura 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Wingdings" panose="05000000000000000000" pitchFamily="2" charset="2"/>
              <a:buChar char="q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Tiempos para una instalación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Wingdings" panose="05000000000000000000" pitchFamily="2" charset="2"/>
              <a:buChar char="q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Módulo de soporte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Wingdings" panose="05000000000000000000" pitchFamily="2" charset="2"/>
              <a:buChar char="q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Tiempos para un soporte 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Wingdings" panose="05000000000000000000" pitchFamily="2" charset="2"/>
              <a:buChar char="q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es lo que hacen los del </a:t>
            </a:r>
            <a:r>
              <a:rPr lang="es-EC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Call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center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 de respuesta 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479128"/>
            <a:ext cx="6766560" cy="7680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4000" dirty="0"/>
              <a:t>Cobertura </a:t>
            </a:r>
            <a:r>
              <a:rPr lang="es-ES" sz="4000" dirty="0" err="1"/>
              <a:t>generAL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47224"/>
            <a:ext cx="6766560" cy="2973862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Actualmente la cobertura general de la red de MAXITEL está distribuida por las provincias de Los Ríos y Guayas</a:t>
            </a:r>
          </a:p>
          <a:p>
            <a:pPr rtl="0"/>
            <a:endParaRPr lang="es-ES" dirty="0"/>
          </a:p>
          <a:p>
            <a:pPr rtl="0"/>
            <a:r>
              <a:rPr lang="es-ES" dirty="0"/>
              <a:t>Los Ríos:                                                       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s-ES" dirty="0"/>
              <a:t>Vinces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s-ES" dirty="0"/>
              <a:t>Baba 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s-ES" dirty="0"/>
              <a:t>Isla de Bejucal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s-ES" dirty="0"/>
              <a:t>San juan de pueblo viejo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s-ES" dirty="0"/>
              <a:t>La unión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s-ES" dirty="0"/>
              <a:t>Palenque 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endParaRPr lang="es-ES" dirty="0"/>
          </a:p>
          <a:p>
            <a:pPr rtl="0"/>
            <a:r>
              <a:rPr lang="es-ES" dirty="0"/>
              <a:t>Guayas: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s-ES" dirty="0"/>
              <a:t>Jujan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s-ES" dirty="0"/>
              <a:t>Tres postes</a:t>
            </a:r>
          </a:p>
          <a:p>
            <a:pPr rtl="0"/>
            <a:endParaRPr lang="es-ES" dirty="0"/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48F63A3B-78C7-47BE-AE5E-E10140E04643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4155079-8C73-5170-92BD-5F420AF5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es-ES" smtClean="0"/>
              <a:t>4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36F415-16ED-24FE-40F8-0BCE8067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520"/>
            <a:ext cx="12192000" cy="68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9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184" y="3236437"/>
            <a:ext cx="5069632" cy="1296871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40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COBERTURA PUNTO A PUNTO</a:t>
            </a:r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E30C9D-5162-BD94-45BE-7AFB4F37C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731520"/>
            <a:ext cx="6766560" cy="532660"/>
          </a:xfrm>
        </p:spPr>
        <p:txBody>
          <a:bodyPr/>
          <a:lstStyle/>
          <a:p>
            <a:r>
              <a:rPr lang="es-EC" dirty="0"/>
              <a:t>Enfocada en la atención que se da a clientes que están fuera del alcance de la red FTTH, por ejemplo, los corporativos. </a:t>
            </a:r>
            <a:endParaRPr lang="es-419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F8CD56-C15A-5478-6A19-737F4A7F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es-ES" smtClean="0"/>
              <a:t>6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7B191C-A407-AE30-55CA-65DD0C28B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894" y="1407065"/>
            <a:ext cx="8301026" cy="47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7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D78CB-00F1-9527-6006-063E0E46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2390224"/>
            <a:ext cx="7767961" cy="2829846"/>
          </a:xfrm>
        </p:spPr>
        <p:txBody>
          <a:bodyPr/>
          <a:lstStyle/>
          <a:p>
            <a:r>
              <a:rPr lang="es-EC" dirty="0"/>
              <a:t>MANEJO DEL ARCHIVO DE COBERTURA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55773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09CA738-C231-233F-0F77-EA9C439B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es-ES" smtClean="0"/>
              <a:t>8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B0701C-B4ED-5B04-E35B-C40DAAEE0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990"/>
            <a:ext cx="12173070" cy="60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5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3FC6356-1994-8534-09DD-A91569DD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es-ES" smtClean="0"/>
              <a:t>9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FBFE8D-4EEE-6394-8E95-847B2118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520"/>
            <a:ext cx="12192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313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1374562_TF78438558_Win32" id="{69D6E38E-5A7F-4C5B-9029-6445FFF919F3}" vid="{F67DF051-5D93-44C8-A105-8231D423484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{8FC680E3-5BF7-4020-8B76-DA2CFC048A50}tf78438558_win32</Template>
  <TotalTime>53</TotalTime>
  <Words>212</Words>
  <Application>Microsoft Office PowerPoint</Application>
  <PresentationFormat>Panorámica</PresentationFormat>
  <Paragraphs>48</Paragraphs>
  <Slides>19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Aptos</vt:lpstr>
      <vt:lpstr>Arial</vt:lpstr>
      <vt:lpstr>Arial Black</vt:lpstr>
      <vt:lpstr>Calibri</vt:lpstr>
      <vt:lpstr>Courier New</vt:lpstr>
      <vt:lpstr>Sabon Next LT</vt:lpstr>
      <vt:lpstr>Wingdings</vt:lpstr>
      <vt:lpstr>Tema de Office</vt:lpstr>
      <vt:lpstr>INDUCCION AL AREA COMERCIAL </vt:lpstr>
      <vt:lpstr>PROGRAMA</vt:lpstr>
      <vt:lpstr>Cobertura generAL</vt:lpstr>
      <vt:lpstr>Presentación de PowerPoint</vt:lpstr>
      <vt:lpstr>COBERTURA PUNTO A PUNTO</vt:lpstr>
      <vt:lpstr>Presentación de PowerPoint</vt:lpstr>
      <vt:lpstr>MANEJO DEL ARCHIVO DE COBERTURA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Tiempos para una instalación</vt:lpstr>
      <vt:lpstr>Presentación de PowerPoint</vt:lpstr>
      <vt:lpstr>Módulo de soporte</vt:lpstr>
      <vt:lpstr>Tiempos de respuestas para un soporte</vt:lpstr>
      <vt:lpstr>Funciones del noc o call center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INDUCCION AL AREA COMERCIAL </dc:title>
  <dc:subject/>
  <dc:creator>Jose L. Nunes G.</dc:creator>
  <cp:lastModifiedBy>Jose L. Nunes G.</cp:lastModifiedBy>
  <cp:revision>5</cp:revision>
  <dcterms:created xsi:type="dcterms:W3CDTF">2023-12-12T03:03:40Z</dcterms:created>
  <dcterms:modified xsi:type="dcterms:W3CDTF">2023-12-12T03:57:13Z</dcterms:modified>
</cp:coreProperties>
</file>