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8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30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172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70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21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06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21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3AE20B-319C-4BD1-B8A7-1AC85B2E31BB}" type="datetimeFigureOut">
              <a:rPr lang="es-EC" smtClean="0"/>
              <a:t>18/8/2020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F98ED0-32A8-4A87-8039-6FC9CBD373E5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1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4451" y="4851289"/>
            <a:ext cx="9144000" cy="1655762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Brady Fixed Width" panose="020B0500000000000000" pitchFamily="34" charset="0"/>
              </a:rPr>
              <a:t>¿Qué es un WISP?</a:t>
            </a:r>
            <a:endParaRPr lang="es-EC" sz="5400" dirty="0">
              <a:latin typeface="Brady Fixed Width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6976" y="734096"/>
            <a:ext cx="10766737" cy="5575264"/>
          </a:xfrm>
        </p:spPr>
        <p:txBody>
          <a:bodyPr/>
          <a:lstStyle/>
          <a:p>
            <a:pPr algn="just"/>
            <a:r>
              <a:rPr lang="es-EC" dirty="0" smtClean="0">
                <a:latin typeface="Arial Rounded MT Bold" panose="020F0704030504030204" pitchFamily="34" charset="0"/>
              </a:rPr>
              <a:t>Es un proveedor </a:t>
            </a:r>
            <a:r>
              <a:rPr lang="es-EC" dirty="0">
                <a:latin typeface="Arial Rounded MT Bold" panose="020F0704030504030204" pitchFamily="34" charset="0"/>
              </a:rPr>
              <a:t>de servicios de Internet </a:t>
            </a:r>
            <a:r>
              <a:rPr lang="es-EC" dirty="0" smtClean="0">
                <a:latin typeface="Arial Rounded MT Bold" panose="020F0704030504030204" pitchFamily="34" charset="0"/>
              </a:rPr>
              <a:t>inalámbrico. </a:t>
            </a:r>
            <a:r>
              <a:rPr lang="es-ES" dirty="0">
                <a:latin typeface="Arial Rounded MT Bold" panose="020F0704030504030204" pitchFamily="34" charset="0"/>
              </a:rPr>
              <a:t> Los WISP usan tecnología fija de banda ancha inalámbrica para ofrecer las mismas altas velocidades y el mismo servicio que los proveedores tradicionales de banda ancha, pero se entregan de manera inalámbrica </a:t>
            </a:r>
            <a:r>
              <a:rPr lang="es-ES" dirty="0" smtClean="0">
                <a:latin typeface="Arial Rounded MT Bold" panose="020F0704030504030204" pitchFamily="34" charset="0"/>
              </a:rPr>
              <a:t>en </a:t>
            </a:r>
            <a:r>
              <a:rPr lang="es-ES" dirty="0">
                <a:latin typeface="Arial Rounded MT Bold" panose="020F0704030504030204" pitchFamily="34" charset="0"/>
              </a:rPr>
              <a:t>lugar de </a:t>
            </a:r>
            <a:r>
              <a:rPr lang="es-ES" dirty="0" smtClean="0">
                <a:latin typeface="Arial Rounded MT Bold" panose="020F0704030504030204" pitchFamily="34" charset="0"/>
              </a:rPr>
              <a:t>cables.</a:t>
            </a:r>
          </a:p>
          <a:p>
            <a:pPr algn="just"/>
            <a:endParaRPr lang="es-ES" dirty="0">
              <a:latin typeface="Arial Rounded MT Bold" panose="020F0704030504030204" pitchFamily="34" charset="0"/>
            </a:endParaRPr>
          </a:p>
          <a:p>
            <a:pPr algn="just"/>
            <a:endParaRPr lang="es-ES" dirty="0" smtClean="0">
              <a:latin typeface="Arial Rounded MT Bold" panose="020F0704030504030204" pitchFamily="34" charset="0"/>
            </a:endParaRPr>
          </a:p>
          <a:p>
            <a:endParaRPr lang="es-EC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2390730"/>
            <a:ext cx="6188499" cy="44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9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4" y="759854"/>
            <a:ext cx="11294771" cy="5549506"/>
          </a:xfrm>
        </p:spPr>
        <p:txBody>
          <a:bodyPr>
            <a:normAutofit/>
          </a:bodyPr>
          <a:lstStyle/>
          <a:p>
            <a:r>
              <a:rPr lang="es-EC" sz="4800" dirty="0" smtClean="0">
                <a:latin typeface="Arial Rounded MT Bold" panose="020F0704030504030204" pitchFamily="34" charset="0"/>
              </a:rPr>
              <a:t>¿Qué elementos necesitamos?</a:t>
            </a:r>
          </a:p>
          <a:p>
            <a:endParaRPr lang="es-EC" dirty="0">
              <a:latin typeface="Arial Rounded MT Bold" panose="020F0704030504030204" pitchFamily="34" charset="0"/>
            </a:endParaRPr>
          </a:p>
          <a:p>
            <a:endParaRPr lang="es-EC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600" dirty="0" smtClean="0">
                <a:latin typeface="Arial Rounded MT Bold" panose="020F0704030504030204" pitchFamily="34" charset="0"/>
              </a:rPr>
              <a:t>Un domicilio (HEAD-END)</a:t>
            </a:r>
          </a:p>
          <a:p>
            <a:pPr marL="0" indent="0">
              <a:buNone/>
            </a:pPr>
            <a:endParaRPr lang="es-EC" sz="3600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600" dirty="0" smtClean="0">
                <a:latin typeface="Arial Rounded MT Bold" panose="020F0704030504030204" pitchFamily="34" charset="0"/>
              </a:rPr>
              <a:t>Equipos activos para el HEAD-END y CLIENTES.</a:t>
            </a:r>
          </a:p>
          <a:p>
            <a:pPr marL="0" indent="0">
              <a:buNone/>
            </a:pPr>
            <a:endParaRPr lang="es-EC" sz="3600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C" sz="3600" dirty="0" err="1" smtClean="0">
                <a:latin typeface="Arial Rounded MT Bold" panose="020F0704030504030204" pitchFamily="34" charset="0"/>
              </a:rPr>
              <a:t>Infraestrura</a:t>
            </a:r>
            <a:r>
              <a:rPr lang="es-EC" sz="3600" dirty="0" smtClean="0">
                <a:latin typeface="Arial Rounded MT Bold" panose="020F0704030504030204" pitchFamily="34" charset="0"/>
              </a:rPr>
              <a:t>; antenas y mástiles.</a:t>
            </a:r>
          </a:p>
          <a:p>
            <a:pPr>
              <a:buFont typeface="Wingdings" panose="05000000000000000000" pitchFamily="2" charset="2"/>
              <a:buChar char="v"/>
            </a:pPr>
            <a:endParaRPr lang="es-EC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EC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5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o poner un rack de red de datos en INFORGALA te enseñ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8" y="1841349"/>
            <a:ext cx="2085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2704563" y="2781837"/>
            <a:ext cx="1120462" cy="1043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CAMED COMUNICACIONES » Instalación y mantenimiento de Tor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1" y="1860996"/>
            <a:ext cx="342625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7778840" y="2781837"/>
            <a:ext cx="1043189" cy="978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6" name="Picture 4" descr="Conectar a una wifi cercana y repartir la señal en el interior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25" y="1841349"/>
            <a:ext cx="2750000" cy="28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6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5" y="1691302"/>
            <a:ext cx="104394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77496" y="3048000"/>
            <a:ext cx="6070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dirty="0" smtClean="0">
                <a:latin typeface="Arial Rounded MT Bold" panose="020F0704030504030204" pitchFamily="34" charset="0"/>
              </a:rPr>
              <a:t>¿Qué necesitamos?</a:t>
            </a:r>
            <a:endParaRPr lang="es-EC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3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0" y="222145"/>
            <a:ext cx="5543550" cy="64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36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593</TotalTime>
  <Words>43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Brady Fixed Width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11</cp:revision>
  <dcterms:created xsi:type="dcterms:W3CDTF">2020-08-17T21:01:16Z</dcterms:created>
  <dcterms:modified xsi:type="dcterms:W3CDTF">2020-08-18T21:44:23Z</dcterms:modified>
</cp:coreProperties>
</file>